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88825"/>
  <p:notesSz cx="6950075" cy="92360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44">
          <p15:clr>
            <a:srgbClr val="A4A3A4"/>
          </p15:clr>
        </p15:guide>
        <p15:guide id="2" pos="3839">
          <p15:clr>
            <a:srgbClr val="A4A3A4"/>
          </p15:clr>
        </p15:guide>
      </p15:sldGuideLst>
    </p:ext>
    <p:ext uri="{2D200454-40CA-4A62-9FC3-DE9A4176ACB9}">
      <p15:notesGuideLst>
        <p15:guide id="1" orient="horz" pos="2909">
          <p15:clr>
            <a:srgbClr val="A4A3A4"/>
          </p15:clr>
        </p15:guide>
        <p15:guide id="2" pos="2190">
          <p15:clr>
            <a:srgbClr val="A4A3A4"/>
          </p15:clr>
        </p15:guide>
      </p15:notesGuideLst>
    </p:ext>
    <p:ext uri="http://customooxmlschemas.google.com/">
      <go:slidesCustomData xmlns:go="http://customooxmlschemas.google.com/" r:id="rId38" roundtripDataSignature="AMtx7mhUgR0MWLCvUA3u67JsIEOli/QZ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FEEBCA-0EEE-4EB5-9131-8F7742200CC9}">
  <a:tblStyle styleId="{86FEEBCA-0EEE-4EB5-9131-8F7742200CC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44" orient="horz"/>
        <p:guide pos="3839"/>
      </p:guideLst>
    </p:cSldViewPr>
  </p:slideViewPr>
  <p:notesViewPr>
    <p:cSldViewPr snapToGrid="0">
      <p:cViewPr varScale="1">
        <p:scale>
          <a:sx n="100" d="100"/>
          <a:sy n="100" d="100"/>
        </p:scale>
        <p:origin x="0" y="0"/>
      </p:cViewPr>
      <p:guideLst>
        <p:guide pos="2909" orient="horz"/>
        <p:guide pos="219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286741" y="115022"/>
            <a:ext cx="4448661" cy="25034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41144" y="2713181"/>
            <a:ext cx="6808931" cy="652289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2000" u="none" cap="none" strike="noStrike">
                <a:solidFill>
                  <a:schemeClr val="dk1"/>
                </a:solidFill>
                <a:latin typeface="Times New Roman"/>
                <a:ea typeface="Times New Roman"/>
                <a:cs typeface="Times New Roman"/>
                <a:sym typeface="Times New Roman"/>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5" name="Google Shape;5;n"/>
          <p:cNvSpPr txBox="1"/>
          <p:nvPr>
            <p:ph idx="12" type="sldNum"/>
          </p:nvPr>
        </p:nvSpPr>
        <p:spPr>
          <a:xfrm>
            <a:off x="6225436" y="8772525"/>
            <a:ext cx="723052" cy="46355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notes"/>
          <p:cNvSpPr txBox="1"/>
          <p:nvPr>
            <p:ph idx="1" type="body"/>
          </p:nvPr>
        </p:nvSpPr>
        <p:spPr>
          <a:xfrm>
            <a:off x="141144" y="2713181"/>
            <a:ext cx="6808931" cy="6522894"/>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notes"/>
          <p:cNvSpPr/>
          <p:nvPr>
            <p:ph idx="2" type="sldImg"/>
          </p:nvPr>
        </p:nvSpPr>
        <p:spPr>
          <a:xfrm>
            <a:off x="1286741" y="115022"/>
            <a:ext cx="4448661" cy="25034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096ff86183_2_2: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096ff86183_2_2: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096ff86183_2_24: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2096ff86183_2_24: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096ff86183_2_31: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2096ff86183_2_31: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1fe128eafa_2_0: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1fe128eafa_2_0: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1fe128eafa_2_0: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1fe128eafa_2_8: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1fe128eafa_2_8: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Nonlinear dimensionality reduction. Illustrated are three- dimensional samples that are located on a one-dimensional subspace, and hence can be described without loss of information by a single variable (the component). The transformation is given by the two functions Φextr and Φgen. The extraction func- tion Φextr maps each three-dimensional sample vector (left) onto a one-dimensional component value (right). The inverse mapping is given by the generation function Φgen which transforms any scalar component value back into the original data space. Such helical trajectory over time is not uncommon in molecular data. The horizontal axes may represent molecule concentrations driven by a circadian rhythm, whereas the vertical axis might represent a molecule with an increase in concentration</a:t>
            </a:r>
            <a:endParaRPr/>
          </a:p>
        </p:txBody>
      </p:sp>
      <p:sp>
        <p:nvSpPr>
          <p:cNvPr id="518" name="Google Shape;518;g21fe128eafa_2_8: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1fe128eafa_2_20: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1fe128eafa_2_20: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Standard autoassociative neural network. The network output xˆ is required to be equal to the input x. Illustrated is a 3-4-1-4-3 network architecture. Biases have been omitted for clarity. Three-dimensional samples x are compressed to one component value z in the middle by the extraction part. The inverse generation part reconstructs xˆ from z. The sample xˆ is usually a noise-reduced representation of x. The second and fourth layer, with four nonlinear units each, enable the network to perform nonlinear mappings. The network can be extended to extract more than one component by using additional units in the component layer in the middle</a:t>
            </a:r>
            <a:endParaRPr/>
          </a:p>
        </p:txBody>
      </p:sp>
      <p:sp>
        <p:nvSpPr>
          <p:cNvPr id="527" name="Google Shape;527;g21fe128eafa_2_20: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1fe128eafa_2_30: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1fe128eafa_2_30: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Hierarchy, in this context, is explained by two important properties: scala- bility and stability. Scalability means that the first n components explain the maximal variance that can be covered by a n-dimensional subspace. Stability means that the i-th component of an n component solution is identical to the i-th component of an m component solution.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Yet, we may want to give a stronger emphasis to optimal single or subspace feature explanations. This trade-off could be balanced by weighting the error terms E1 and E1,2 by use of a hyper-parameter α:</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Hierarchical NLPCA. The standard autoassociative network is hierar- chically extended to perform the hierarchical NLPCA (h-NLPCA). In addition to the whole 3-4-2-4-3 network (grey+black), there is a 3-4-1-4-3 subnetwork (black) explicitly considered. The component layer in the middle has either one or two units which represent the first and second components, respectively. Both the error E1 of the subnetwork with one component and the error of the total network with two components are estimated in each iteration. The network weights are then adapted at once with regard to the total hierarchic error E = E1 + E1,2</a:t>
            </a:r>
            <a:endParaRPr/>
          </a:p>
        </p:txBody>
      </p:sp>
      <p:sp>
        <p:nvSpPr>
          <p:cNvPr id="536" name="Google Shape;536;g21fe128eafa_2_30: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1fe128eafa_2_41: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1fe128eafa_2_41: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Circular PCA network. To obtain circular components, the auto- associative neural network contains a circular unit pair (p,q) in the component layer. The output values zp and zq are constrained to lie on a unit circle and hence can be represented by a single angular variable θ</a:t>
            </a:r>
            <a:endParaRPr/>
          </a:p>
        </p:txBody>
      </p:sp>
      <p:sp>
        <p:nvSpPr>
          <p:cNvPr id="546" name="Google Shape;546;g21fe128eafa_2_41: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1fe128eafa_2_52: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1fe128eafa_2_52: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inverse NLPCA network. Only the second part of the autoasso- ciative network (Fig. 2.2) is needed, as illustrated by a 1-4-3 network (black). This generation part represents the inverse mapping Φgen which generates or reconstructs higher-dimensional samples x from their lower dimensional component representa- tions z. These component values z are now unknown inputs that can be estimated by propagating the partial errors σ back to the input layer z. This is equivalent to the illustrated prefixed input layer (grey), where the weights are representing the component values z. The input is then a (sample x sample) identity matrix I. For the 4th sample (n=4), as illustrated, all inputs are zero except the 4th, which is one. On the right, the second element x42 of the 4th sample x4 is missing. Therefore, the partial error σ24 is set to zero, identical to ignoring or non-back-propagating. The parameter of the model can thus be estimated even when there is missing data</a:t>
            </a:r>
            <a:endParaRPr/>
          </a:p>
        </p:txBody>
      </p:sp>
      <p:sp>
        <p:nvSpPr>
          <p:cNvPr id="556" name="Google Shape;556;g21fe128eafa_2_52: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1fe128eafa_2_63: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1fe128eafa_2_63: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21fe128eafa_2_63: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1fe128eafa_1_18: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21fe128eafa_1_18: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1fe128eafa_2_73: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1fe128eafa_2_73: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21fe128eafa_2_73: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1fe128eafa_2_83: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1fe128eafa_2_83: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21fe128eafa_2_83: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1fe128eafa_2_92: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1fe128eafa_2_92: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Missing data estimation. Used is an artificial data set which describes a helical loop, plotted as dots (‘·’). From each sample, one of the three values is rejected and have to be reconstructed by different missing data estimation algorithms. The reconstructed samples are plotted as circles (‘◦’). The inverse NLPCA identifies the nonlinear component best and hence gives a very good estimation of the missing values. SOM also gives a reasonably good estimation, but the linear approach BPCA fails on this nonlinear test set</a:t>
            </a:r>
            <a:endParaRPr/>
          </a:p>
        </p:txBody>
      </p:sp>
      <p:sp>
        <p:nvSpPr>
          <p:cNvPr id="593" name="Google Shape;593;g21fe128eafa_2_92: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1fe128eafa_2_105: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1fe128eafa_2_105: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But a more complex over-fitted curve covers more data space and hence can also achieve a smaller error on test data than the true original curve. </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None/>
            </a:pPr>
            <a:r>
              <a:rPr lang="en-US"/>
              <a:t>But a more complex over-fitted curve covers more data space and hence can also achieve a smaller error on test data than the true original curve.</a:t>
            </a:r>
            <a:endParaRPr/>
          </a:p>
        </p:txBody>
      </p:sp>
      <p:sp>
        <p:nvSpPr>
          <p:cNvPr id="605" name="Google Shape;605;g21fe128eafa_2_105: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1fe128eafa_2_113: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1fe128eafa_2_113: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By varying the coefficient ν, the impact of the weight-decay term can be changed and hence we modify the complexity of the model which defines the flexibility of the component curves in nonlinear PCA.</a:t>
            </a:r>
            <a:endParaRPr/>
          </a:p>
        </p:txBody>
      </p:sp>
      <p:sp>
        <p:nvSpPr>
          <p:cNvPr id="614" name="Google Shape;614;g21fe128eafa_2_113: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1fe128eafa_2_126: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1fe128eafa_2_126: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To get a more robust result, for each complexity setting, nonlinear PCA can be repeatedly applied by using different weight-initializations of the neural network. The median can then be used for validation as shown in the following examples.</a:t>
            </a:r>
            <a:endParaRPr/>
          </a:p>
        </p:txBody>
      </p:sp>
      <p:sp>
        <p:nvSpPr>
          <p:cNvPr id="623" name="Google Shape;623;g21fe128eafa_2_126: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1fe128eafa_2_137: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1fe128eafa_2_137: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800">
                <a:latin typeface="Arial"/>
                <a:ea typeface="Arial"/>
                <a:cs typeface="Arial"/>
                <a:sym typeface="Arial"/>
              </a:rPr>
              <a:t>Model selection. Missing data estimation is compared with standard test set validation by using the helical data set (Fig. 3). A nonlinear PCA network model of low complexity which is almost linear (left) results in a high error as expected for both the training and the test data. Only the missing data approach shows the expected increase in validation error for over-fitted models (right).</a:t>
            </a:r>
            <a:endParaRPr sz="2700"/>
          </a:p>
        </p:txBody>
      </p:sp>
      <p:sp>
        <p:nvSpPr>
          <p:cNvPr id="631" name="Google Shape;631;g21fe128eafa_2_137: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1fe128eafa_2_147: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1fe128eafa_2_147: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g21fe128eafa_2_147: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096ff86183_0_3: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096ff86183_0_3: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g2096ff86183_0_3: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096ff86183_0_13: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096ff86183_0_13: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2096ff86183_0_13: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1fe128eafa_1_24: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21fe128eafa_1_24: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096ff86183_0_37: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096ff86183_0_37: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g2096ff86183_0_37: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096ff86183_0_20: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096ff86183_0_20: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g2096ff86183_0_20:notes"/>
          <p:cNvSpPr txBox="1"/>
          <p:nvPr>
            <p:ph idx="12" type="sldNum"/>
          </p:nvPr>
        </p:nvSpPr>
        <p:spPr>
          <a:xfrm>
            <a:off x="6225436" y="8772525"/>
            <a:ext cx="723000" cy="463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1fe128eafa_1_44: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1fe128eafa_1_44: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1fe128eafa_1_93: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21fe128eafa_1_93: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1fe128eafa_1_110: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1fe128eafa_1_110: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20b6ebabad_0_0: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220b6ebabad_0_0: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20b6ebabad_0_14: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220b6ebabad_0_14: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096ff86183_1_0:notes"/>
          <p:cNvSpPr txBox="1"/>
          <p:nvPr>
            <p:ph idx="1" type="body"/>
          </p:nvPr>
        </p:nvSpPr>
        <p:spPr>
          <a:xfrm>
            <a:off x="141144" y="2713181"/>
            <a:ext cx="6808800" cy="6522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096ff86183_1_0:notes"/>
          <p:cNvSpPr/>
          <p:nvPr>
            <p:ph idx="2" type="sldImg"/>
          </p:nvPr>
        </p:nvSpPr>
        <p:spPr>
          <a:xfrm>
            <a:off x="1286741" y="115022"/>
            <a:ext cx="4448700" cy="2503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Full Image" showMasterSp="0">
  <p:cSld name="2_Title Slide Full Image">
    <p:bg>
      <p:bgPr>
        <a:solidFill>
          <a:schemeClr val="dk1"/>
        </a:solidFill>
      </p:bgPr>
    </p:bg>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0" r="0" t="0"/>
          <a:stretch/>
        </p:blipFill>
        <p:spPr>
          <a:xfrm>
            <a:off x="0" y="893"/>
            <a:ext cx="12188825" cy="6856214"/>
          </a:xfrm>
          <a:prstGeom prst="rect">
            <a:avLst/>
          </a:prstGeom>
          <a:noFill/>
          <a:ln>
            <a:noFill/>
          </a:ln>
        </p:spPr>
      </p:pic>
      <p:grpSp>
        <p:nvGrpSpPr>
          <p:cNvPr id="20" name="Google Shape;20;p4"/>
          <p:cNvGrpSpPr/>
          <p:nvPr/>
        </p:nvGrpSpPr>
        <p:grpSpPr>
          <a:xfrm>
            <a:off x="717109" y="5590359"/>
            <a:ext cx="1783080" cy="530352"/>
            <a:chOff x="4710906" y="3597973"/>
            <a:chExt cx="2760252" cy="819150"/>
          </a:xfrm>
        </p:grpSpPr>
        <p:sp>
          <p:nvSpPr>
            <p:cNvPr id="21" name="Google Shape;21;p4"/>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 name="Google Shape;22;p4"/>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 name="Google Shape;23;p4"/>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 name="Google Shape;24;p4"/>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5" name="Google Shape;25;p4"/>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26" name="Google Shape;26;p4"/>
          <p:cNvSpPr txBox="1"/>
          <p:nvPr>
            <p:ph type="ctrTitle"/>
          </p:nvPr>
        </p:nvSpPr>
        <p:spPr>
          <a:xfrm>
            <a:off x="722313" y="290287"/>
            <a:ext cx="11332494" cy="126483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4400"/>
              <a:buFont typeface="Georgia"/>
              <a:buNone/>
              <a:defRPr b="1" sz="4400">
                <a:solidFill>
                  <a:schemeClr val="accen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subTitle"/>
          </p:nvPr>
        </p:nvSpPr>
        <p:spPr>
          <a:xfrm>
            <a:off x="734382" y="1586492"/>
            <a:ext cx="11306637" cy="389740"/>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accent1"/>
              </a:buClr>
              <a:buSzPts val="1800"/>
              <a:buNone/>
              <a:defRPr b="1" sz="1800">
                <a:solidFill>
                  <a:schemeClr val="accent1"/>
                </a:solidFill>
                <a:latin typeface="Arial"/>
                <a:ea typeface="Arial"/>
                <a:cs typeface="Arial"/>
                <a:sym typeface="Arial"/>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28" name="Google Shape;28;p4"/>
          <p:cNvSpPr txBox="1"/>
          <p:nvPr>
            <p:ph idx="2" type="body"/>
          </p:nvPr>
        </p:nvSpPr>
        <p:spPr>
          <a:xfrm>
            <a:off x="730487" y="2032781"/>
            <a:ext cx="11324319" cy="566020"/>
          </a:xfrm>
          <a:prstGeom prst="rect">
            <a:avLst/>
          </a:prstGeom>
          <a:noFill/>
          <a:ln>
            <a:noFill/>
          </a:ln>
        </p:spPr>
        <p:txBody>
          <a:bodyPr anchorCtr="0" anchor="t" bIns="0" lIns="0" spcFirstLastPara="1" rIns="0" wrap="square" tIns="0">
            <a:normAutofit/>
          </a:bodyPr>
          <a:lstStyle>
            <a:lvl1pPr indent="-228600" lvl="0" marL="457200" algn="l">
              <a:lnSpc>
                <a:spcPct val="95000"/>
              </a:lnSpc>
              <a:spcBef>
                <a:spcPts val="0"/>
              </a:spcBef>
              <a:spcAft>
                <a:spcPts val="0"/>
              </a:spcAft>
              <a:buClr>
                <a:schemeClr val="accent1"/>
              </a:buClr>
              <a:buSzPts val="1200"/>
              <a:buFont typeface="Arial"/>
              <a:buNone/>
              <a:defRPr i="1" sz="1200">
                <a:solidFill>
                  <a:schemeClr val="accent1"/>
                </a:solidFill>
              </a:defRPr>
            </a:lvl1pPr>
            <a:lvl2pPr indent="-228600" lvl="1" marL="914400" algn="l">
              <a:lnSpc>
                <a:spcPct val="95000"/>
              </a:lnSpc>
              <a:spcBef>
                <a:spcPts val="1800"/>
              </a:spcBef>
              <a:spcAft>
                <a:spcPts val="0"/>
              </a:spcAft>
              <a:buClr>
                <a:schemeClr val="dk1"/>
              </a:buClr>
              <a:buSzPts val="1800"/>
              <a:buFont typeface="Arial"/>
              <a:buNone/>
              <a:defRPr/>
            </a:lvl2pPr>
            <a:lvl3pPr indent="-228600" lvl="2" marL="1371600" algn="l">
              <a:lnSpc>
                <a:spcPct val="95000"/>
              </a:lnSpc>
              <a:spcBef>
                <a:spcPts val="1800"/>
              </a:spcBef>
              <a:spcAft>
                <a:spcPts val="0"/>
              </a:spcAft>
              <a:buClr>
                <a:schemeClr val="dk1"/>
              </a:buClr>
              <a:buSzPts val="1800"/>
              <a:buFont typeface="Arial"/>
              <a:buNone/>
              <a:defRPr/>
            </a:lvl3pPr>
            <a:lvl4pPr indent="-228600" lvl="3" marL="1828800" algn="l">
              <a:lnSpc>
                <a:spcPct val="95000"/>
              </a:lnSpc>
              <a:spcBef>
                <a:spcPts val="1800"/>
              </a:spcBef>
              <a:spcAft>
                <a:spcPts val="0"/>
              </a:spcAft>
              <a:buClr>
                <a:schemeClr val="dk1"/>
              </a:buClr>
              <a:buSzPts val="1600"/>
              <a:buFont typeface="Arial"/>
              <a:buNone/>
              <a:defRPr/>
            </a:lvl4pPr>
            <a:lvl5pPr indent="-228600" lvl="4" marL="2286000" algn="l">
              <a:lnSpc>
                <a:spcPct val="95000"/>
              </a:lnSpc>
              <a:spcBef>
                <a:spcPts val="1800"/>
              </a:spcBef>
              <a:spcAft>
                <a:spcPts val="0"/>
              </a:spcAft>
              <a:buClr>
                <a:schemeClr val="dk1"/>
              </a:buClr>
              <a:buSzPts val="1600"/>
              <a:buFont typeface="Arial"/>
              <a:buNone/>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cxnSp>
        <p:nvCxnSpPr>
          <p:cNvPr id="29" name="Google Shape;29;p4"/>
          <p:cNvCxnSpPr/>
          <p:nvPr/>
        </p:nvCxnSpPr>
        <p:spPr>
          <a:xfrm>
            <a:off x="740013" y="1575790"/>
            <a:ext cx="45319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transition p14:dur="50">
    <p:cut/>
  </p:transition>
  <p:extLst>
    <p:ext uri="{DCECCB84-F9BA-43D5-87BE-67443E8EF086}">
      <p15:sldGuideLst>
        <p15:guide id="1" pos="45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Half Image Right" showMasterSp="0">
  <p:cSld name="1_Title Slide Half Image Right">
    <p:bg>
      <p:bgPr>
        <a:solidFill>
          <a:srgbClr val="CC0035"/>
        </a:solidFill>
      </p:bgPr>
    </p:bg>
    <p:spTree>
      <p:nvGrpSpPr>
        <p:cNvPr id="130" name="Shape 130"/>
        <p:cNvGrpSpPr/>
        <p:nvPr/>
      </p:nvGrpSpPr>
      <p:grpSpPr>
        <a:xfrm>
          <a:off x="0" y="0"/>
          <a:ext cx="0" cy="0"/>
          <a:chOff x="0" y="0"/>
          <a:chExt cx="0" cy="0"/>
        </a:xfrm>
      </p:grpSpPr>
      <p:grpSp>
        <p:nvGrpSpPr>
          <p:cNvPr id="131" name="Google Shape;131;p13"/>
          <p:cNvGrpSpPr/>
          <p:nvPr/>
        </p:nvGrpSpPr>
        <p:grpSpPr>
          <a:xfrm>
            <a:off x="441324" y="5959226"/>
            <a:ext cx="1568375" cy="466491"/>
            <a:chOff x="4710906" y="3597973"/>
            <a:chExt cx="2760252" cy="819150"/>
          </a:xfrm>
        </p:grpSpPr>
        <p:sp>
          <p:nvSpPr>
            <p:cNvPr id="132" name="Google Shape;132;p13"/>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3" name="Google Shape;133;p13"/>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4" name="Google Shape;134;p13"/>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5" name="Google Shape;135;p13"/>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36" name="Google Shape;136;p13"/>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cxnSp>
        <p:nvCxnSpPr>
          <p:cNvPr id="137" name="Google Shape;137;p13"/>
          <p:cNvCxnSpPr/>
          <p:nvPr/>
        </p:nvCxnSpPr>
        <p:spPr>
          <a:xfrm>
            <a:off x="486732" y="3907784"/>
            <a:ext cx="467723" cy="0"/>
          </a:xfrm>
          <a:prstGeom prst="straightConnector1">
            <a:avLst/>
          </a:prstGeom>
          <a:noFill/>
          <a:ln cap="flat" cmpd="sng" w="12700">
            <a:solidFill>
              <a:schemeClr val="lt1"/>
            </a:solidFill>
            <a:prstDash val="solid"/>
            <a:miter lim="800000"/>
            <a:headEnd len="sm" w="sm" type="none"/>
            <a:tailEnd len="sm" w="sm" type="none"/>
          </a:ln>
        </p:spPr>
      </p:cxnSp>
      <p:cxnSp>
        <p:nvCxnSpPr>
          <p:cNvPr id="138" name="Google Shape;138;p13"/>
          <p:cNvCxnSpPr/>
          <p:nvPr/>
        </p:nvCxnSpPr>
        <p:spPr>
          <a:xfrm>
            <a:off x="486732" y="3125439"/>
            <a:ext cx="467723" cy="0"/>
          </a:xfrm>
          <a:prstGeom prst="straightConnector1">
            <a:avLst/>
          </a:prstGeom>
          <a:noFill/>
          <a:ln cap="flat" cmpd="sng" w="12700">
            <a:solidFill>
              <a:schemeClr val="lt1"/>
            </a:solidFill>
            <a:prstDash val="solid"/>
            <a:miter lim="800000"/>
            <a:headEnd len="sm" w="sm" type="none"/>
            <a:tailEnd len="sm" w="sm" type="none"/>
          </a:ln>
        </p:spPr>
      </p:cxnSp>
      <p:sp>
        <p:nvSpPr>
          <p:cNvPr id="139" name="Google Shape;139;p13"/>
          <p:cNvSpPr txBox="1"/>
          <p:nvPr>
            <p:ph idx="1" type="body"/>
          </p:nvPr>
        </p:nvSpPr>
        <p:spPr>
          <a:xfrm>
            <a:off x="450766" y="3137018"/>
            <a:ext cx="5368310" cy="730239"/>
          </a:xfrm>
          <a:prstGeom prst="rect">
            <a:avLst/>
          </a:prstGeom>
          <a:noFill/>
          <a:ln>
            <a:noFill/>
          </a:ln>
        </p:spPr>
        <p:txBody>
          <a:bodyPr anchorCtr="0" anchor="ctr" bIns="0" lIns="0" spcFirstLastPara="1" rIns="0" wrap="square" tIns="0">
            <a:noAutofit/>
          </a:bodyPr>
          <a:lstStyle>
            <a:lvl1pPr indent="-228600" lvl="0" marL="457200" algn="l">
              <a:lnSpc>
                <a:spcPct val="95000"/>
              </a:lnSpc>
              <a:spcBef>
                <a:spcPts val="0"/>
              </a:spcBef>
              <a:spcAft>
                <a:spcPts val="0"/>
              </a:spcAft>
              <a:buClr>
                <a:schemeClr val="lt1"/>
              </a:buClr>
              <a:buSzPts val="2400"/>
              <a:buNone/>
              <a:defRPr b="1">
                <a:solidFill>
                  <a:schemeClr val="lt1"/>
                </a:solidFill>
                <a:latin typeface="Arial"/>
                <a:ea typeface="Arial"/>
                <a:cs typeface="Arial"/>
                <a:sym typeface="Arial"/>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40" name="Google Shape;140;p13"/>
          <p:cNvSpPr txBox="1"/>
          <p:nvPr>
            <p:ph idx="2" type="body"/>
          </p:nvPr>
        </p:nvSpPr>
        <p:spPr>
          <a:xfrm>
            <a:off x="450766" y="4101307"/>
            <a:ext cx="5368310" cy="1015887"/>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lt1"/>
              </a:buClr>
              <a:buSzPts val="1800"/>
              <a:buFont typeface="Arial"/>
              <a:buNone/>
              <a:defRPr b="0" i="1" sz="1800">
                <a:solidFill>
                  <a:schemeClr val="lt1"/>
                </a:solidFill>
                <a:latin typeface="Arial"/>
                <a:ea typeface="Arial"/>
                <a:cs typeface="Arial"/>
                <a:sym typeface="Arial"/>
              </a:defRPr>
            </a:lvl1pPr>
            <a:lvl2pPr indent="-300037" lvl="1" marL="914400" algn="l">
              <a:lnSpc>
                <a:spcPct val="95000"/>
              </a:lnSpc>
              <a:spcBef>
                <a:spcPts val="0"/>
              </a:spcBef>
              <a:spcAft>
                <a:spcPts val="0"/>
              </a:spcAft>
              <a:buClr>
                <a:schemeClr val="lt1"/>
              </a:buClr>
              <a:buSzPts val="1125"/>
              <a:buChar char="»"/>
              <a:defRPr sz="1125">
                <a:solidFill>
                  <a:schemeClr val="lt1"/>
                </a:solidFill>
                <a:latin typeface="Calibri"/>
                <a:ea typeface="Calibri"/>
                <a:cs typeface="Calibri"/>
                <a:sym typeface="Calibri"/>
              </a:defRPr>
            </a:lvl2pPr>
            <a:lvl3pPr indent="-342900" lvl="2" marL="1371600" algn="l">
              <a:lnSpc>
                <a:spcPct val="95000"/>
              </a:lnSpc>
              <a:spcBef>
                <a:spcPts val="1800"/>
              </a:spcBef>
              <a:spcAft>
                <a:spcPts val="0"/>
              </a:spcAft>
              <a:buClr>
                <a:schemeClr val="dk1"/>
              </a:buClr>
              <a:buSzPts val="1800"/>
              <a:buChar char="»"/>
              <a:defRPr/>
            </a:lvl3pPr>
            <a:lvl4pPr indent="-330200" lvl="3" marL="1828800" algn="l">
              <a:lnSpc>
                <a:spcPct val="95000"/>
              </a:lnSpc>
              <a:spcBef>
                <a:spcPts val="1800"/>
              </a:spcBef>
              <a:spcAft>
                <a:spcPts val="0"/>
              </a:spcAft>
              <a:buClr>
                <a:schemeClr val="dk1"/>
              </a:buClr>
              <a:buSzPts val="1600"/>
              <a:buChar char="»"/>
              <a:defRPr/>
            </a:lvl4pPr>
            <a:lvl5pPr indent="-330200" lvl="4" marL="2286000" algn="l">
              <a:lnSpc>
                <a:spcPct val="95000"/>
              </a:lnSpc>
              <a:spcBef>
                <a:spcPts val="1800"/>
              </a:spcBef>
              <a:spcAft>
                <a:spcPts val="0"/>
              </a:spcAft>
              <a:buClr>
                <a:schemeClr val="dk1"/>
              </a:buClr>
              <a:buSzPts val="16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descr="Enter a short title here." id="141" name="Google Shape;141;p13" title="Click to add title"/>
          <p:cNvSpPr txBox="1"/>
          <p:nvPr>
            <p:ph type="title"/>
          </p:nvPr>
        </p:nvSpPr>
        <p:spPr>
          <a:xfrm>
            <a:off x="450766" y="541767"/>
            <a:ext cx="5368310" cy="246697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400"/>
              <a:buFont typeface="Georgia"/>
              <a:buNone/>
              <a:defRPr b="1" sz="4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42" name="Google Shape;142;p13"/>
          <p:cNvPicPr preferRelativeResize="0"/>
          <p:nvPr/>
        </p:nvPicPr>
        <p:blipFill rotWithShape="1">
          <a:blip r:embed="rId2">
            <a:alphaModFix/>
          </a:blip>
          <a:srcRect b="1" l="14117" r="25092" t="1"/>
          <a:stretch/>
        </p:blipFill>
        <p:spPr>
          <a:xfrm>
            <a:off x="5942012" y="-11499"/>
            <a:ext cx="6246813" cy="6869499"/>
          </a:xfrm>
          <a:prstGeom prst="rect">
            <a:avLst/>
          </a:prstGeom>
          <a:noFill/>
          <a:ln>
            <a:noFill/>
          </a:ln>
        </p:spPr>
      </p:pic>
    </p:spTree>
  </p:cSld>
  <p:clrMapOvr>
    <a:masterClrMapping/>
  </p:clrMapOvr>
  <p:transition p14:dur="50">
    <p:cut/>
  </p:transition>
  <p:extLst>
    <p:ext uri="{DCECCB84-F9BA-43D5-87BE-67443E8EF086}">
      <p15:sldGuideLst>
        <p15:guide id="1" pos="37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Half Image Right" showMasterSp="0">
  <p:cSld name="2_Title Slide Half Image Right">
    <p:bg>
      <p:bgPr>
        <a:solidFill>
          <a:schemeClr val="lt1"/>
        </a:solidFill>
      </p:bgPr>
    </p:bg>
    <p:spTree>
      <p:nvGrpSpPr>
        <p:cNvPr id="143" name="Shape 143"/>
        <p:cNvGrpSpPr/>
        <p:nvPr/>
      </p:nvGrpSpPr>
      <p:grpSpPr>
        <a:xfrm>
          <a:off x="0" y="0"/>
          <a:ext cx="0" cy="0"/>
          <a:chOff x="0" y="0"/>
          <a:chExt cx="0" cy="0"/>
        </a:xfrm>
      </p:grpSpPr>
      <p:cxnSp>
        <p:nvCxnSpPr>
          <p:cNvPr id="144" name="Google Shape;144;p14"/>
          <p:cNvCxnSpPr/>
          <p:nvPr/>
        </p:nvCxnSpPr>
        <p:spPr>
          <a:xfrm>
            <a:off x="486732" y="3907784"/>
            <a:ext cx="467723" cy="0"/>
          </a:xfrm>
          <a:prstGeom prst="straightConnector1">
            <a:avLst/>
          </a:prstGeom>
          <a:noFill/>
          <a:ln cap="flat" cmpd="sng" w="12700">
            <a:solidFill>
              <a:schemeClr val="dk1"/>
            </a:solidFill>
            <a:prstDash val="solid"/>
            <a:miter lim="800000"/>
            <a:headEnd len="sm" w="sm" type="none"/>
            <a:tailEnd len="sm" w="sm" type="none"/>
          </a:ln>
        </p:spPr>
      </p:cxnSp>
      <p:cxnSp>
        <p:nvCxnSpPr>
          <p:cNvPr id="145" name="Google Shape;145;p14"/>
          <p:cNvCxnSpPr/>
          <p:nvPr/>
        </p:nvCxnSpPr>
        <p:spPr>
          <a:xfrm>
            <a:off x="486732" y="3125439"/>
            <a:ext cx="467723" cy="0"/>
          </a:xfrm>
          <a:prstGeom prst="straightConnector1">
            <a:avLst/>
          </a:prstGeom>
          <a:noFill/>
          <a:ln cap="flat" cmpd="sng" w="12700">
            <a:solidFill>
              <a:schemeClr val="dk1"/>
            </a:solidFill>
            <a:prstDash val="solid"/>
            <a:miter lim="800000"/>
            <a:headEnd len="sm" w="sm" type="none"/>
            <a:tailEnd len="sm" w="sm" type="none"/>
          </a:ln>
        </p:spPr>
      </p:cxnSp>
      <p:sp>
        <p:nvSpPr>
          <p:cNvPr id="146" name="Google Shape;146;p14"/>
          <p:cNvSpPr txBox="1"/>
          <p:nvPr>
            <p:ph idx="1" type="body"/>
          </p:nvPr>
        </p:nvSpPr>
        <p:spPr>
          <a:xfrm>
            <a:off x="450766" y="3137018"/>
            <a:ext cx="5368310" cy="730239"/>
          </a:xfrm>
          <a:prstGeom prst="rect">
            <a:avLst/>
          </a:prstGeom>
          <a:noFill/>
          <a:ln>
            <a:noFill/>
          </a:ln>
        </p:spPr>
        <p:txBody>
          <a:bodyPr anchorCtr="0" anchor="ctr" bIns="0" lIns="0" spcFirstLastPara="1" rIns="0" wrap="square" tIns="0">
            <a:noAutofit/>
          </a:bodyPr>
          <a:lstStyle>
            <a:lvl1pPr indent="-228600" lvl="0" marL="457200" algn="l">
              <a:lnSpc>
                <a:spcPct val="95000"/>
              </a:lnSpc>
              <a:spcBef>
                <a:spcPts val="0"/>
              </a:spcBef>
              <a:spcAft>
                <a:spcPts val="0"/>
              </a:spcAft>
              <a:buClr>
                <a:schemeClr val="dk2"/>
              </a:buClr>
              <a:buSzPts val="2400"/>
              <a:buNone/>
              <a:defRPr b="1">
                <a:solidFill>
                  <a:schemeClr val="dk2"/>
                </a:solidFill>
                <a:latin typeface="Arial"/>
                <a:ea typeface="Arial"/>
                <a:cs typeface="Arial"/>
                <a:sym typeface="Arial"/>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47" name="Google Shape;147;p14"/>
          <p:cNvSpPr txBox="1"/>
          <p:nvPr>
            <p:ph idx="2" type="body"/>
          </p:nvPr>
        </p:nvSpPr>
        <p:spPr>
          <a:xfrm>
            <a:off x="450766" y="4101307"/>
            <a:ext cx="5368310" cy="1015887"/>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2"/>
              </a:buClr>
              <a:buSzPts val="1800"/>
              <a:buFont typeface="Arial"/>
              <a:buNone/>
              <a:defRPr b="0" i="1" sz="1800">
                <a:solidFill>
                  <a:schemeClr val="dk2"/>
                </a:solidFill>
                <a:latin typeface="Arial"/>
                <a:ea typeface="Arial"/>
                <a:cs typeface="Arial"/>
                <a:sym typeface="Arial"/>
              </a:defRPr>
            </a:lvl1pPr>
            <a:lvl2pPr indent="-300037" lvl="1" marL="914400" algn="l">
              <a:lnSpc>
                <a:spcPct val="95000"/>
              </a:lnSpc>
              <a:spcBef>
                <a:spcPts val="0"/>
              </a:spcBef>
              <a:spcAft>
                <a:spcPts val="0"/>
              </a:spcAft>
              <a:buClr>
                <a:schemeClr val="lt1"/>
              </a:buClr>
              <a:buSzPts val="1125"/>
              <a:buChar char="»"/>
              <a:defRPr sz="1125">
                <a:solidFill>
                  <a:schemeClr val="lt1"/>
                </a:solidFill>
                <a:latin typeface="Calibri"/>
                <a:ea typeface="Calibri"/>
                <a:cs typeface="Calibri"/>
                <a:sym typeface="Calibri"/>
              </a:defRPr>
            </a:lvl2pPr>
            <a:lvl3pPr indent="-342900" lvl="2" marL="1371600" algn="l">
              <a:lnSpc>
                <a:spcPct val="95000"/>
              </a:lnSpc>
              <a:spcBef>
                <a:spcPts val="1800"/>
              </a:spcBef>
              <a:spcAft>
                <a:spcPts val="0"/>
              </a:spcAft>
              <a:buClr>
                <a:schemeClr val="dk1"/>
              </a:buClr>
              <a:buSzPts val="1800"/>
              <a:buChar char="»"/>
              <a:defRPr/>
            </a:lvl3pPr>
            <a:lvl4pPr indent="-330200" lvl="3" marL="1828800" algn="l">
              <a:lnSpc>
                <a:spcPct val="95000"/>
              </a:lnSpc>
              <a:spcBef>
                <a:spcPts val="1800"/>
              </a:spcBef>
              <a:spcAft>
                <a:spcPts val="0"/>
              </a:spcAft>
              <a:buClr>
                <a:schemeClr val="dk1"/>
              </a:buClr>
              <a:buSzPts val="1600"/>
              <a:buChar char="»"/>
              <a:defRPr/>
            </a:lvl4pPr>
            <a:lvl5pPr indent="-330200" lvl="4" marL="2286000" algn="l">
              <a:lnSpc>
                <a:spcPct val="95000"/>
              </a:lnSpc>
              <a:spcBef>
                <a:spcPts val="1800"/>
              </a:spcBef>
              <a:spcAft>
                <a:spcPts val="0"/>
              </a:spcAft>
              <a:buClr>
                <a:schemeClr val="dk1"/>
              </a:buClr>
              <a:buSzPts val="16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descr="Enter a short title here." id="148" name="Google Shape;148;p14" title="Click to add title"/>
          <p:cNvSpPr txBox="1"/>
          <p:nvPr>
            <p:ph type="title"/>
          </p:nvPr>
        </p:nvSpPr>
        <p:spPr>
          <a:xfrm>
            <a:off x="450766" y="541767"/>
            <a:ext cx="5368310" cy="246697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4400"/>
              <a:buFont typeface="Georgia"/>
              <a:buNone/>
              <a:defRPr b="1" sz="4400">
                <a:solidFill>
                  <a:schemeClr val="accent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49" name="Google Shape;149;p14"/>
          <p:cNvPicPr preferRelativeResize="0"/>
          <p:nvPr/>
        </p:nvPicPr>
        <p:blipFill rotWithShape="1">
          <a:blip r:embed="rId2">
            <a:alphaModFix/>
          </a:blip>
          <a:srcRect b="7605" l="188" r="0" t="19702"/>
          <a:stretch/>
        </p:blipFill>
        <p:spPr>
          <a:xfrm>
            <a:off x="5942013" y="0"/>
            <a:ext cx="6246812" cy="6858000"/>
          </a:xfrm>
          <a:prstGeom prst="rect">
            <a:avLst/>
          </a:prstGeom>
          <a:noFill/>
          <a:ln>
            <a:noFill/>
          </a:ln>
        </p:spPr>
      </p:pic>
      <p:grpSp>
        <p:nvGrpSpPr>
          <p:cNvPr id="150" name="Google Shape;150;p14"/>
          <p:cNvGrpSpPr/>
          <p:nvPr/>
        </p:nvGrpSpPr>
        <p:grpSpPr>
          <a:xfrm>
            <a:off x="441324" y="5959226"/>
            <a:ext cx="1568375" cy="466491"/>
            <a:chOff x="4710906" y="3597973"/>
            <a:chExt cx="2760252" cy="819150"/>
          </a:xfrm>
        </p:grpSpPr>
        <p:sp>
          <p:nvSpPr>
            <p:cNvPr id="151" name="Google Shape;151;p14"/>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2" name="Google Shape;152;p14"/>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3" name="Google Shape;153;p14"/>
            <p:cNvSpPr/>
            <p:nvPr/>
          </p:nvSpPr>
          <p:spPr>
            <a:xfrm>
              <a:off x="5356130" y="3823907"/>
              <a:ext cx="9525" cy="9525"/>
            </a:xfrm>
            <a:custGeom>
              <a:rect b="b" l="l" r="r" t="t"/>
              <a:pathLst>
                <a:path extrusionOk="0" h="9525" w="9525">
                  <a:moveTo>
                    <a:pt x="7144" y="7144"/>
                  </a:moveTo>
                  <a:lnTo>
                    <a:pt x="7144" y="714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4" name="Google Shape;154;p14"/>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55" name="Google Shape;155;p14"/>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Half Image Right" showMasterSp="0">
  <p:cSld name="3_Title Slide Half Image Right">
    <p:bg>
      <p:bgPr>
        <a:solidFill>
          <a:schemeClr val="accent1"/>
        </a:solidFill>
      </p:bgPr>
    </p:bg>
    <p:spTree>
      <p:nvGrpSpPr>
        <p:cNvPr id="156" name="Shape 156"/>
        <p:cNvGrpSpPr/>
        <p:nvPr/>
      </p:nvGrpSpPr>
      <p:grpSpPr>
        <a:xfrm>
          <a:off x="0" y="0"/>
          <a:ext cx="0" cy="0"/>
          <a:chOff x="0" y="0"/>
          <a:chExt cx="0" cy="0"/>
        </a:xfrm>
      </p:grpSpPr>
      <p:cxnSp>
        <p:nvCxnSpPr>
          <p:cNvPr id="157" name="Google Shape;157;p15"/>
          <p:cNvCxnSpPr/>
          <p:nvPr/>
        </p:nvCxnSpPr>
        <p:spPr>
          <a:xfrm>
            <a:off x="486732" y="3907784"/>
            <a:ext cx="467723" cy="0"/>
          </a:xfrm>
          <a:prstGeom prst="straightConnector1">
            <a:avLst/>
          </a:prstGeom>
          <a:noFill/>
          <a:ln cap="flat" cmpd="sng" w="12700">
            <a:solidFill>
              <a:schemeClr val="lt1"/>
            </a:solidFill>
            <a:prstDash val="solid"/>
            <a:miter lim="800000"/>
            <a:headEnd len="sm" w="sm" type="none"/>
            <a:tailEnd len="sm" w="sm" type="none"/>
          </a:ln>
        </p:spPr>
      </p:cxnSp>
      <p:cxnSp>
        <p:nvCxnSpPr>
          <p:cNvPr id="158" name="Google Shape;158;p15"/>
          <p:cNvCxnSpPr/>
          <p:nvPr/>
        </p:nvCxnSpPr>
        <p:spPr>
          <a:xfrm>
            <a:off x="486732" y="3125439"/>
            <a:ext cx="467723" cy="0"/>
          </a:xfrm>
          <a:prstGeom prst="straightConnector1">
            <a:avLst/>
          </a:prstGeom>
          <a:noFill/>
          <a:ln cap="flat" cmpd="sng" w="12700">
            <a:solidFill>
              <a:schemeClr val="lt1"/>
            </a:solidFill>
            <a:prstDash val="solid"/>
            <a:miter lim="800000"/>
            <a:headEnd len="sm" w="sm" type="none"/>
            <a:tailEnd len="sm" w="sm" type="none"/>
          </a:ln>
        </p:spPr>
      </p:cxnSp>
      <p:sp>
        <p:nvSpPr>
          <p:cNvPr id="159" name="Google Shape;159;p15"/>
          <p:cNvSpPr txBox="1"/>
          <p:nvPr>
            <p:ph idx="1" type="body"/>
          </p:nvPr>
        </p:nvSpPr>
        <p:spPr>
          <a:xfrm>
            <a:off x="450766" y="3137018"/>
            <a:ext cx="5368310" cy="730239"/>
          </a:xfrm>
          <a:prstGeom prst="rect">
            <a:avLst/>
          </a:prstGeom>
          <a:noFill/>
          <a:ln>
            <a:noFill/>
          </a:ln>
        </p:spPr>
        <p:txBody>
          <a:bodyPr anchorCtr="0" anchor="ctr" bIns="0" lIns="0" spcFirstLastPara="1" rIns="0" wrap="square" tIns="0">
            <a:noAutofit/>
          </a:bodyPr>
          <a:lstStyle>
            <a:lvl1pPr indent="-228600" lvl="0" marL="457200" algn="l">
              <a:lnSpc>
                <a:spcPct val="95000"/>
              </a:lnSpc>
              <a:spcBef>
                <a:spcPts val="0"/>
              </a:spcBef>
              <a:spcAft>
                <a:spcPts val="0"/>
              </a:spcAft>
              <a:buClr>
                <a:schemeClr val="accent3"/>
              </a:buClr>
              <a:buSzPts val="2400"/>
              <a:buNone/>
              <a:defRPr b="1">
                <a:solidFill>
                  <a:schemeClr val="accent3"/>
                </a:solidFill>
                <a:latin typeface="Arial"/>
                <a:ea typeface="Arial"/>
                <a:cs typeface="Arial"/>
                <a:sym typeface="Arial"/>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60" name="Google Shape;160;p15"/>
          <p:cNvSpPr txBox="1"/>
          <p:nvPr>
            <p:ph idx="2" type="body"/>
          </p:nvPr>
        </p:nvSpPr>
        <p:spPr>
          <a:xfrm>
            <a:off x="450766" y="4101307"/>
            <a:ext cx="5368310" cy="1015887"/>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lt1"/>
              </a:buClr>
              <a:buSzPts val="1800"/>
              <a:buFont typeface="Arial"/>
              <a:buNone/>
              <a:defRPr b="0" i="1" sz="1800">
                <a:solidFill>
                  <a:schemeClr val="lt1"/>
                </a:solidFill>
                <a:latin typeface="Arial"/>
                <a:ea typeface="Arial"/>
                <a:cs typeface="Arial"/>
                <a:sym typeface="Arial"/>
              </a:defRPr>
            </a:lvl1pPr>
            <a:lvl2pPr indent="-300037" lvl="1" marL="914400" algn="l">
              <a:lnSpc>
                <a:spcPct val="95000"/>
              </a:lnSpc>
              <a:spcBef>
                <a:spcPts val="0"/>
              </a:spcBef>
              <a:spcAft>
                <a:spcPts val="0"/>
              </a:spcAft>
              <a:buClr>
                <a:schemeClr val="lt1"/>
              </a:buClr>
              <a:buSzPts val="1125"/>
              <a:buChar char="»"/>
              <a:defRPr sz="1125">
                <a:solidFill>
                  <a:schemeClr val="lt1"/>
                </a:solidFill>
                <a:latin typeface="Calibri"/>
                <a:ea typeface="Calibri"/>
                <a:cs typeface="Calibri"/>
                <a:sym typeface="Calibri"/>
              </a:defRPr>
            </a:lvl2pPr>
            <a:lvl3pPr indent="-342900" lvl="2" marL="1371600" algn="l">
              <a:lnSpc>
                <a:spcPct val="95000"/>
              </a:lnSpc>
              <a:spcBef>
                <a:spcPts val="1800"/>
              </a:spcBef>
              <a:spcAft>
                <a:spcPts val="0"/>
              </a:spcAft>
              <a:buClr>
                <a:schemeClr val="dk1"/>
              </a:buClr>
              <a:buSzPts val="1800"/>
              <a:buChar char="»"/>
              <a:defRPr/>
            </a:lvl3pPr>
            <a:lvl4pPr indent="-330200" lvl="3" marL="1828800" algn="l">
              <a:lnSpc>
                <a:spcPct val="95000"/>
              </a:lnSpc>
              <a:spcBef>
                <a:spcPts val="1800"/>
              </a:spcBef>
              <a:spcAft>
                <a:spcPts val="0"/>
              </a:spcAft>
              <a:buClr>
                <a:schemeClr val="dk1"/>
              </a:buClr>
              <a:buSzPts val="1600"/>
              <a:buChar char="»"/>
              <a:defRPr/>
            </a:lvl4pPr>
            <a:lvl5pPr indent="-330200" lvl="4" marL="2286000" algn="l">
              <a:lnSpc>
                <a:spcPct val="95000"/>
              </a:lnSpc>
              <a:spcBef>
                <a:spcPts val="1800"/>
              </a:spcBef>
              <a:spcAft>
                <a:spcPts val="0"/>
              </a:spcAft>
              <a:buClr>
                <a:schemeClr val="dk1"/>
              </a:buClr>
              <a:buSzPts val="16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descr="Enter a short title here." id="161" name="Google Shape;161;p15" title="Click to add title"/>
          <p:cNvSpPr txBox="1"/>
          <p:nvPr>
            <p:ph type="title"/>
          </p:nvPr>
        </p:nvSpPr>
        <p:spPr>
          <a:xfrm>
            <a:off x="450766" y="541767"/>
            <a:ext cx="5368310" cy="246697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400"/>
              <a:buFont typeface="Georgia"/>
              <a:buNone/>
              <a:defRPr b="1" sz="4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62" name="Google Shape;162;p15"/>
          <p:cNvPicPr preferRelativeResize="0"/>
          <p:nvPr/>
        </p:nvPicPr>
        <p:blipFill rotWithShape="1">
          <a:blip r:embed="rId2">
            <a:alphaModFix/>
          </a:blip>
          <a:srcRect b="-1" l="18044" r="21082" t="-1"/>
          <a:stretch/>
        </p:blipFill>
        <p:spPr>
          <a:xfrm>
            <a:off x="5952851" y="0"/>
            <a:ext cx="6235974" cy="6858000"/>
          </a:xfrm>
          <a:prstGeom prst="rect">
            <a:avLst/>
          </a:prstGeom>
          <a:noFill/>
          <a:ln>
            <a:noFill/>
          </a:ln>
        </p:spPr>
      </p:pic>
      <p:grpSp>
        <p:nvGrpSpPr>
          <p:cNvPr id="163" name="Google Shape;163;p15"/>
          <p:cNvGrpSpPr/>
          <p:nvPr/>
        </p:nvGrpSpPr>
        <p:grpSpPr>
          <a:xfrm>
            <a:off x="441324" y="5959226"/>
            <a:ext cx="1568375" cy="466491"/>
            <a:chOff x="4710906" y="3597973"/>
            <a:chExt cx="2760252" cy="819150"/>
          </a:xfrm>
        </p:grpSpPr>
        <p:sp>
          <p:nvSpPr>
            <p:cNvPr id="164" name="Google Shape;164;p15"/>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5" name="Google Shape;165;p15"/>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15"/>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7" name="Google Shape;167;p15"/>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68" name="Google Shape;168;p15"/>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extLst>
    <p:ext uri="{DCECCB84-F9BA-43D5-87BE-67443E8EF086}">
      <p15:sldGuideLst>
        <p15:guide id="1" pos="374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tr Graphic Left Txt Slide" showMasterSp="0">
  <p:cSld name="Qtr Graphic Left Txt Slide">
    <p:bg>
      <p:bgPr>
        <a:solidFill>
          <a:schemeClr val="accent1"/>
        </a:solidFill>
      </p:bgPr>
    </p:bg>
    <p:spTree>
      <p:nvGrpSpPr>
        <p:cNvPr id="169" name="Shape 169"/>
        <p:cNvGrpSpPr/>
        <p:nvPr/>
      </p:nvGrpSpPr>
      <p:grpSpPr>
        <a:xfrm>
          <a:off x="0" y="0"/>
          <a:ext cx="0" cy="0"/>
          <a:chOff x="0" y="0"/>
          <a:chExt cx="0" cy="0"/>
        </a:xfrm>
      </p:grpSpPr>
      <p:pic>
        <p:nvPicPr>
          <p:cNvPr id="170" name="Google Shape;170;p16"/>
          <p:cNvPicPr preferRelativeResize="0"/>
          <p:nvPr/>
        </p:nvPicPr>
        <p:blipFill rotWithShape="1">
          <a:blip r:embed="rId2">
            <a:alphaModFix/>
          </a:blip>
          <a:srcRect b="0" l="12609" r="40771" t="0"/>
          <a:stretch/>
        </p:blipFill>
        <p:spPr>
          <a:xfrm>
            <a:off x="0" y="0"/>
            <a:ext cx="3197226" cy="6858000"/>
          </a:xfrm>
          <a:prstGeom prst="rect">
            <a:avLst/>
          </a:prstGeom>
          <a:noFill/>
          <a:ln>
            <a:noFill/>
          </a:ln>
        </p:spPr>
      </p:pic>
      <p:grpSp>
        <p:nvGrpSpPr>
          <p:cNvPr id="171" name="Google Shape;171;p16"/>
          <p:cNvGrpSpPr/>
          <p:nvPr/>
        </p:nvGrpSpPr>
        <p:grpSpPr>
          <a:xfrm>
            <a:off x="805897" y="5564547"/>
            <a:ext cx="1568375" cy="466491"/>
            <a:chOff x="4710906" y="3597973"/>
            <a:chExt cx="2760252" cy="819150"/>
          </a:xfrm>
        </p:grpSpPr>
        <p:sp>
          <p:nvSpPr>
            <p:cNvPr id="172" name="Google Shape;172;p16"/>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3" name="Google Shape;173;p16"/>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4" name="Google Shape;174;p16"/>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5" name="Google Shape;175;p16"/>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76" name="Google Shape;176;p16"/>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cxnSp>
        <p:nvCxnSpPr>
          <p:cNvPr id="177" name="Google Shape;177;p16"/>
          <p:cNvCxnSpPr/>
          <p:nvPr/>
        </p:nvCxnSpPr>
        <p:spPr>
          <a:xfrm>
            <a:off x="3389313" y="671267"/>
            <a:ext cx="8610600" cy="0"/>
          </a:xfrm>
          <a:prstGeom prst="straightConnector1">
            <a:avLst/>
          </a:prstGeom>
          <a:noFill/>
          <a:ln cap="flat" cmpd="sng" w="12700">
            <a:solidFill>
              <a:schemeClr val="lt1"/>
            </a:solidFill>
            <a:prstDash val="solid"/>
            <a:miter lim="800000"/>
            <a:headEnd len="sm" w="sm" type="none"/>
            <a:tailEnd len="sm" w="sm" type="none"/>
          </a:ln>
        </p:spPr>
      </p:cxnSp>
      <p:sp>
        <p:nvSpPr>
          <p:cNvPr id="178" name="Google Shape;178;p16"/>
          <p:cNvSpPr txBox="1"/>
          <p:nvPr>
            <p:ph type="title"/>
          </p:nvPr>
        </p:nvSpPr>
        <p:spPr>
          <a:xfrm>
            <a:off x="3389313" y="199793"/>
            <a:ext cx="8799512"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16"/>
          <p:cNvSpPr txBox="1"/>
          <p:nvPr>
            <p:ph idx="1" type="body"/>
          </p:nvPr>
        </p:nvSpPr>
        <p:spPr>
          <a:xfrm>
            <a:off x="3389313" y="788566"/>
            <a:ext cx="8799512" cy="5962612"/>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800"/>
              </a:spcBef>
              <a:spcAft>
                <a:spcPts val="0"/>
              </a:spcAft>
              <a:buClr>
                <a:schemeClr val="lt1"/>
              </a:buClr>
              <a:buSzPts val="1800"/>
              <a:buChar char="»"/>
              <a:defRPr>
                <a:solidFill>
                  <a:schemeClr val="lt1"/>
                </a:solidFill>
              </a:defRPr>
            </a:lvl2pPr>
            <a:lvl3pPr indent="-342900" lvl="2" marL="1371600" algn="l">
              <a:lnSpc>
                <a:spcPct val="95000"/>
              </a:lnSpc>
              <a:spcBef>
                <a:spcPts val="1800"/>
              </a:spcBef>
              <a:spcAft>
                <a:spcPts val="0"/>
              </a:spcAft>
              <a:buClr>
                <a:schemeClr val="lt1"/>
              </a:buClr>
              <a:buSzPts val="1800"/>
              <a:buChar char="»"/>
              <a:defRPr>
                <a:solidFill>
                  <a:schemeClr val="lt1"/>
                </a:solidFill>
              </a:defRPr>
            </a:lvl3pPr>
            <a:lvl4pPr indent="-330200" lvl="3" marL="1828800" algn="l">
              <a:lnSpc>
                <a:spcPct val="95000"/>
              </a:lnSpc>
              <a:spcBef>
                <a:spcPts val="1800"/>
              </a:spcBef>
              <a:spcAft>
                <a:spcPts val="0"/>
              </a:spcAft>
              <a:buClr>
                <a:schemeClr val="lt1"/>
              </a:buClr>
              <a:buSzPts val="1600"/>
              <a:buChar char="»"/>
              <a:defRPr>
                <a:solidFill>
                  <a:schemeClr val="lt1"/>
                </a:solidFill>
              </a:defRPr>
            </a:lvl4pPr>
            <a:lvl5pPr indent="-330200" lvl="4" marL="2286000" algn="l">
              <a:lnSpc>
                <a:spcPct val="95000"/>
              </a:lnSpc>
              <a:spcBef>
                <a:spcPts val="1800"/>
              </a:spcBef>
              <a:spcAft>
                <a:spcPts val="0"/>
              </a:spcAft>
              <a:buClr>
                <a:schemeClr val="lt1"/>
              </a:buClr>
              <a:buSzPts val="1600"/>
              <a:buChar char="»"/>
              <a:defRPr>
                <a:solidFill>
                  <a:schemeClr val="lt1"/>
                </a:solidFill>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80" name="Google Shape;180;p16"/>
          <p:cNvSpPr txBox="1"/>
          <p:nvPr>
            <p:ph idx="12" type="sldNum"/>
          </p:nvPr>
        </p:nvSpPr>
        <p:spPr>
          <a:xfrm>
            <a:off x="11164232" y="6446520"/>
            <a:ext cx="91267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14:dur="50">
    <p:cut/>
  </p:transition>
  <p:extLst>
    <p:ext uri="{DCECCB84-F9BA-43D5-87BE-67443E8EF086}">
      <p15:sldGuideLst>
        <p15:guide id="1" pos="213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Section Break" showMasterSp="0">
  <p:cSld name="Red Section Break">
    <p:bg>
      <p:bgPr>
        <a:solidFill>
          <a:srgbClr val="CC0035"/>
        </a:solidFill>
      </p:bgPr>
    </p:bg>
    <p:spTree>
      <p:nvGrpSpPr>
        <p:cNvPr id="181" name="Shape 181"/>
        <p:cNvGrpSpPr/>
        <p:nvPr/>
      </p:nvGrpSpPr>
      <p:grpSpPr>
        <a:xfrm>
          <a:off x="0" y="0"/>
          <a:ext cx="0" cy="0"/>
          <a:chOff x="0" y="0"/>
          <a:chExt cx="0" cy="0"/>
        </a:xfrm>
      </p:grpSpPr>
      <p:sp>
        <p:nvSpPr>
          <p:cNvPr id="182" name="Google Shape;182;p17"/>
          <p:cNvSpPr/>
          <p:nvPr/>
        </p:nvSpPr>
        <p:spPr>
          <a:xfrm>
            <a:off x="5614988" y="3235471"/>
            <a:ext cx="957263" cy="494975"/>
          </a:xfrm>
          <a:custGeom>
            <a:rect b="b" l="l" r="r" t="t"/>
            <a:pathLst>
              <a:path extrusionOk="0" h="1009650" w="1952625">
                <a:moveTo>
                  <a:pt x="1941489" y="434612"/>
                </a:moveTo>
                <a:cubicBezTo>
                  <a:pt x="1948251" y="444137"/>
                  <a:pt x="1945680" y="446232"/>
                  <a:pt x="1946251" y="456996"/>
                </a:cubicBezTo>
                <a:cubicBezTo>
                  <a:pt x="1947013" y="471378"/>
                  <a:pt x="1930916" y="473855"/>
                  <a:pt x="1920534" y="495667"/>
                </a:cubicBezTo>
                <a:cubicBezTo>
                  <a:pt x="1917218" y="506620"/>
                  <a:pt x="1908515" y="515106"/>
                  <a:pt x="1897483" y="518146"/>
                </a:cubicBezTo>
                <a:cubicBezTo>
                  <a:pt x="1875539" y="520598"/>
                  <a:pt x="1853578" y="513681"/>
                  <a:pt x="1836999" y="499096"/>
                </a:cubicBezTo>
                <a:cubicBezTo>
                  <a:pt x="1823188" y="484237"/>
                  <a:pt x="1833856" y="465282"/>
                  <a:pt x="1827475" y="453376"/>
                </a:cubicBezTo>
                <a:cubicBezTo>
                  <a:pt x="1812234" y="426039"/>
                  <a:pt x="1785564" y="415276"/>
                  <a:pt x="1774134" y="405751"/>
                </a:cubicBezTo>
                <a:cubicBezTo>
                  <a:pt x="1762357" y="396384"/>
                  <a:pt x="1748396" y="390157"/>
                  <a:pt x="1733558" y="387654"/>
                </a:cubicBezTo>
                <a:cubicBezTo>
                  <a:pt x="1688600" y="376414"/>
                  <a:pt x="1682599" y="352602"/>
                  <a:pt x="1666883" y="329932"/>
                </a:cubicBezTo>
                <a:cubicBezTo>
                  <a:pt x="1651167" y="307263"/>
                  <a:pt x="1640975" y="310882"/>
                  <a:pt x="1635355" y="312597"/>
                </a:cubicBezTo>
                <a:cubicBezTo>
                  <a:pt x="1565346" y="329837"/>
                  <a:pt x="1482384" y="361555"/>
                  <a:pt x="1444188" y="385082"/>
                </a:cubicBezTo>
                <a:cubicBezTo>
                  <a:pt x="1379514" y="424801"/>
                  <a:pt x="1352653" y="470140"/>
                  <a:pt x="1339985" y="541482"/>
                </a:cubicBezTo>
                <a:cubicBezTo>
                  <a:pt x="1371417" y="592632"/>
                  <a:pt x="1357987" y="608157"/>
                  <a:pt x="1356939" y="628922"/>
                </a:cubicBezTo>
                <a:cubicBezTo>
                  <a:pt x="1354177" y="683214"/>
                  <a:pt x="1375418" y="710265"/>
                  <a:pt x="1380276" y="724172"/>
                </a:cubicBezTo>
                <a:cubicBezTo>
                  <a:pt x="1385133" y="738078"/>
                  <a:pt x="1384752" y="744174"/>
                  <a:pt x="1377894" y="751794"/>
                </a:cubicBezTo>
                <a:cubicBezTo>
                  <a:pt x="1369553" y="763053"/>
                  <a:pt x="1360586" y="773833"/>
                  <a:pt x="1351034" y="784084"/>
                </a:cubicBezTo>
                <a:cubicBezTo>
                  <a:pt x="1340080" y="794181"/>
                  <a:pt x="1329603" y="789513"/>
                  <a:pt x="1319030" y="786846"/>
                </a:cubicBezTo>
                <a:cubicBezTo>
                  <a:pt x="1268331" y="773657"/>
                  <a:pt x="1216322" y="766149"/>
                  <a:pt x="1163963" y="764463"/>
                </a:cubicBezTo>
                <a:cubicBezTo>
                  <a:pt x="1127292" y="762843"/>
                  <a:pt x="1093764" y="799038"/>
                  <a:pt x="1084525" y="809135"/>
                </a:cubicBezTo>
                <a:cubicBezTo>
                  <a:pt x="1075285" y="819231"/>
                  <a:pt x="1089096" y="825613"/>
                  <a:pt x="1096621" y="830566"/>
                </a:cubicBezTo>
                <a:cubicBezTo>
                  <a:pt x="1117767" y="844568"/>
                  <a:pt x="1126530" y="861618"/>
                  <a:pt x="1144246" y="869619"/>
                </a:cubicBezTo>
                <a:cubicBezTo>
                  <a:pt x="1161963" y="877620"/>
                  <a:pt x="1178727" y="883049"/>
                  <a:pt x="1187966" y="901813"/>
                </a:cubicBezTo>
                <a:cubicBezTo>
                  <a:pt x="1192687" y="912784"/>
                  <a:pt x="1188974" y="925562"/>
                  <a:pt x="1179108" y="932293"/>
                </a:cubicBezTo>
                <a:cubicBezTo>
                  <a:pt x="1192530" y="941061"/>
                  <a:pt x="1205267" y="950837"/>
                  <a:pt x="1217208" y="961535"/>
                </a:cubicBezTo>
                <a:cubicBezTo>
                  <a:pt x="1226733" y="970012"/>
                  <a:pt x="1228447" y="987633"/>
                  <a:pt x="1215588" y="991634"/>
                </a:cubicBezTo>
                <a:cubicBezTo>
                  <a:pt x="1200025" y="996735"/>
                  <a:pt x="1184107" y="1000683"/>
                  <a:pt x="1167963" y="1003445"/>
                </a:cubicBezTo>
                <a:cubicBezTo>
                  <a:pt x="1152057" y="1005350"/>
                  <a:pt x="1150342" y="994777"/>
                  <a:pt x="1147104" y="990110"/>
                </a:cubicBezTo>
                <a:cubicBezTo>
                  <a:pt x="1133007" y="969726"/>
                  <a:pt x="1102812" y="938103"/>
                  <a:pt x="1076428" y="931722"/>
                </a:cubicBezTo>
                <a:cubicBezTo>
                  <a:pt x="1029375" y="920292"/>
                  <a:pt x="1026993" y="895431"/>
                  <a:pt x="996513" y="868095"/>
                </a:cubicBezTo>
                <a:cubicBezTo>
                  <a:pt x="978797" y="852283"/>
                  <a:pt x="976320" y="865523"/>
                  <a:pt x="954603" y="882954"/>
                </a:cubicBezTo>
                <a:cubicBezTo>
                  <a:pt x="912789" y="916577"/>
                  <a:pt x="911169" y="889621"/>
                  <a:pt x="873927" y="912576"/>
                </a:cubicBezTo>
                <a:cubicBezTo>
                  <a:pt x="812490" y="950676"/>
                  <a:pt x="810300" y="926864"/>
                  <a:pt x="813538" y="917053"/>
                </a:cubicBezTo>
                <a:cubicBezTo>
                  <a:pt x="821039" y="898236"/>
                  <a:pt x="829529" y="879827"/>
                  <a:pt x="838970" y="861904"/>
                </a:cubicBezTo>
                <a:cubicBezTo>
                  <a:pt x="855448" y="827899"/>
                  <a:pt x="881070" y="856950"/>
                  <a:pt x="902597" y="837710"/>
                </a:cubicBezTo>
                <a:cubicBezTo>
                  <a:pt x="913600" y="827172"/>
                  <a:pt x="923204" y="815263"/>
                  <a:pt x="931172" y="802277"/>
                </a:cubicBezTo>
                <a:cubicBezTo>
                  <a:pt x="900978" y="770654"/>
                  <a:pt x="893072" y="786656"/>
                  <a:pt x="834398" y="783989"/>
                </a:cubicBezTo>
                <a:cubicBezTo>
                  <a:pt x="779439" y="781512"/>
                  <a:pt x="776676" y="762462"/>
                  <a:pt x="764103" y="724077"/>
                </a:cubicBezTo>
                <a:cubicBezTo>
                  <a:pt x="731718" y="625112"/>
                  <a:pt x="677045" y="601776"/>
                  <a:pt x="599607" y="550626"/>
                </a:cubicBezTo>
                <a:cubicBezTo>
                  <a:pt x="534837" y="507764"/>
                  <a:pt x="562650" y="486142"/>
                  <a:pt x="523407" y="448328"/>
                </a:cubicBezTo>
                <a:cubicBezTo>
                  <a:pt x="503309" y="429278"/>
                  <a:pt x="503023" y="416610"/>
                  <a:pt x="498927" y="395655"/>
                </a:cubicBezTo>
                <a:cubicBezTo>
                  <a:pt x="494832" y="374700"/>
                  <a:pt x="491498" y="374700"/>
                  <a:pt x="472734" y="371842"/>
                </a:cubicBezTo>
                <a:cubicBezTo>
                  <a:pt x="453969" y="368985"/>
                  <a:pt x="381389" y="360984"/>
                  <a:pt x="344337" y="328694"/>
                </a:cubicBezTo>
                <a:cubicBezTo>
                  <a:pt x="304236" y="293832"/>
                  <a:pt x="303474" y="307739"/>
                  <a:pt x="256421" y="309644"/>
                </a:cubicBezTo>
                <a:cubicBezTo>
                  <a:pt x="103449" y="317264"/>
                  <a:pt x="9914" y="210489"/>
                  <a:pt x="7247" y="154958"/>
                </a:cubicBezTo>
                <a:cubicBezTo>
                  <a:pt x="5723" y="124668"/>
                  <a:pt x="21344" y="118001"/>
                  <a:pt x="37251" y="133050"/>
                </a:cubicBezTo>
                <a:cubicBezTo>
                  <a:pt x="74674" y="165507"/>
                  <a:pt x="121288" y="185485"/>
                  <a:pt x="170601" y="190200"/>
                </a:cubicBezTo>
                <a:cubicBezTo>
                  <a:pt x="265851" y="200487"/>
                  <a:pt x="299664" y="175056"/>
                  <a:pt x="328906" y="180675"/>
                </a:cubicBezTo>
                <a:cubicBezTo>
                  <a:pt x="386532" y="191058"/>
                  <a:pt x="383865" y="216585"/>
                  <a:pt x="416155" y="265734"/>
                </a:cubicBezTo>
                <a:cubicBezTo>
                  <a:pt x="435205" y="294309"/>
                  <a:pt x="548457" y="245255"/>
                  <a:pt x="564078" y="237159"/>
                </a:cubicBezTo>
                <a:cubicBezTo>
                  <a:pt x="636183" y="200392"/>
                  <a:pt x="716478" y="151434"/>
                  <a:pt x="851543" y="172960"/>
                </a:cubicBezTo>
                <a:cubicBezTo>
                  <a:pt x="1007562" y="197249"/>
                  <a:pt x="1123767" y="169341"/>
                  <a:pt x="1183108" y="148100"/>
                </a:cubicBezTo>
                <a:cubicBezTo>
                  <a:pt x="1228733" y="131717"/>
                  <a:pt x="1205968" y="128193"/>
                  <a:pt x="1195300" y="120382"/>
                </a:cubicBezTo>
                <a:cubicBezTo>
                  <a:pt x="1184632" y="112572"/>
                  <a:pt x="1151961" y="88854"/>
                  <a:pt x="1158819" y="74662"/>
                </a:cubicBezTo>
                <a:cubicBezTo>
                  <a:pt x="1168916" y="53517"/>
                  <a:pt x="1285978" y="116953"/>
                  <a:pt x="1304266" y="94474"/>
                </a:cubicBezTo>
                <a:cubicBezTo>
                  <a:pt x="1312839" y="83806"/>
                  <a:pt x="1223970" y="39801"/>
                  <a:pt x="1245021" y="14083"/>
                </a:cubicBezTo>
                <a:cubicBezTo>
                  <a:pt x="1266071" y="-11634"/>
                  <a:pt x="1294265" y="40944"/>
                  <a:pt x="1366464" y="61041"/>
                </a:cubicBezTo>
                <a:cubicBezTo>
                  <a:pt x="1407517" y="72471"/>
                  <a:pt x="1421805" y="77520"/>
                  <a:pt x="1427139" y="70566"/>
                </a:cubicBezTo>
                <a:cubicBezTo>
                  <a:pt x="1437902" y="57231"/>
                  <a:pt x="1416566" y="47516"/>
                  <a:pt x="1427139" y="37896"/>
                </a:cubicBezTo>
                <a:cubicBezTo>
                  <a:pt x="1441426" y="25132"/>
                  <a:pt x="1480860" y="54374"/>
                  <a:pt x="1515150" y="69709"/>
                </a:cubicBezTo>
                <a:cubicBezTo>
                  <a:pt x="1551440" y="85806"/>
                  <a:pt x="1512864" y="26370"/>
                  <a:pt x="1576300" y="69709"/>
                </a:cubicBezTo>
                <a:cubicBezTo>
                  <a:pt x="1623258" y="101999"/>
                  <a:pt x="1655167" y="106190"/>
                  <a:pt x="1690029" y="106571"/>
                </a:cubicBezTo>
                <a:cubicBezTo>
                  <a:pt x="1712698" y="106571"/>
                  <a:pt x="1704411" y="99237"/>
                  <a:pt x="1707555" y="82758"/>
                </a:cubicBezTo>
                <a:cubicBezTo>
                  <a:pt x="1710698" y="66280"/>
                  <a:pt x="1720128" y="18655"/>
                  <a:pt x="1731939" y="10845"/>
                </a:cubicBezTo>
                <a:cubicBezTo>
                  <a:pt x="1755465" y="-4491"/>
                  <a:pt x="1759180" y="48183"/>
                  <a:pt x="1766419" y="86568"/>
                </a:cubicBezTo>
                <a:cubicBezTo>
                  <a:pt x="1773658" y="124954"/>
                  <a:pt x="1790327" y="152005"/>
                  <a:pt x="1832713" y="190105"/>
                </a:cubicBezTo>
                <a:cubicBezTo>
                  <a:pt x="1865289" y="219156"/>
                  <a:pt x="1861288" y="238873"/>
                  <a:pt x="1869861" y="267639"/>
                </a:cubicBezTo>
                <a:cubicBezTo>
                  <a:pt x="1884529" y="316692"/>
                  <a:pt x="1898436" y="373747"/>
                  <a:pt x="1941489" y="434517"/>
                </a:cubicBezTo>
                <a:moveTo>
                  <a:pt x="1055664" y="657497"/>
                </a:moveTo>
                <a:cubicBezTo>
                  <a:pt x="1058521" y="673213"/>
                  <a:pt x="1074714" y="674832"/>
                  <a:pt x="1089954" y="674928"/>
                </a:cubicBezTo>
                <a:cubicBezTo>
                  <a:pt x="1105611" y="654818"/>
                  <a:pt x="1117899" y="632300"/>
                  <a:pt x="1126339" y="608253"/>
                </a:cubicBezTo>
                <a:cubicBezTo>
                  <a:pt x="1123291" y="601490"/>
                  <a:pt x="1117671" y="583583"/>
                  <a:pt x="1114147" y="574248"/>
                </a:cubicBezTo>
                <a:cubicBezTo>
                  <a:pt x="1110623" y="564914"/>
                  <a:pt x="1100526" y="569010"/>
                  <a:pt x="1090144" y="570819"/>
                </a:cubicBezTo>
                <a:cubicBezTo>
                  <a:pt x="1017754" y="583392"/>
                  <a:pt x="941649" y="531481"/>
                  <a:pt x="879451" y="521099"/>
                </a:cubicBezTo>
                <a:cubicBezTo>
                  <a:pt x="856782" y="517384"/>
                  <a:pt x="861639" y="530624"/>
                  <a:pt x="864497" y="545292"/>
                </a:cubicBezTo>
                <a:cubicBezTo>
                  <a:pt x="874290" y="586864"/>
                  <a:pt x="886794" y="627751"/>
                  <a:pt x="901930" y="667689"/>
                </a:cubicBezTo>
                <a:cubicBezTo>
                  <a:pt x="914217" y="697026"/>
                  <a:pt x="940030" y="707313"/>
                  <a:pt x="969367" y="712551"/>
                </a:cubicBezTo>
                <a:cubicBezTo>
                  <a:pt x="1006038" y="718933"/>
                  <a:pt x="1014801" y="742555"/>
                  <a:pt x="1033661" y="751890"/>
                </a:cubicBezTo>
                <a:cubicBezTo>
                  <a:pt x="1042212" y="745853"/>
                  <a:pt x="1049146" y="737806"/>
                  <a:pt x="1053854" y="728458"/>
                </a:cubicBezTo>
                <a:cubicBezTo>
                  <a:pt x="1050139" y="716266"/>
                  <a:pt x="1038900" y="715695"/>
                  <a:pt x="1025279" y="710932"/>
                </a:cubicBezTo>
                <a:cubicBezTo>
                  <a:pt x="1001181" y="702550"/>
                  <a:pt x="995466" y="691882"/>
                  <a:pt x="984607" y="684643"/>
                </a:cubicBezTo>
                <a:cubicBezTo>
                  <a:pt x="951365" y="660735"/>
                  <a:pt x="959080" y="641971"/>
                  <a:pt x="977178" y="643400"/>
                </a:cubicBezTo>
                <a:cubicBezTo>
                  <a:pt x="997753" y="644994"/>
                  <a:pt x="1018420" y="644994"/>
                  <a:pt x="1038995" y="643400"/>
                </a:cubicBezTo>
                <a:cubicBezTo>
                  <a:pt x="1047567" y="642162"/>
                  <a:pt x="1052997" y="642257"/>
                  <a:pt x="1055854" y="657878"/>
                </a:cubicBezTo>
                <a:moveTo>
                  <a:pt x="1236829" y="640447"/>
                </a:moveTo>
                <a:cubicBezTo>
                  <a:pt x="1226256" y="656259"/>
                  <a:pt x="1203206" y="691025"/>
                  <a:pt x="1198729" y="698931"/>
                </a:cubicBezTo>
                <a:cubicBezTo>
                  <a:pt x="1194252" y="706836"/>
                  <a:pt x="1186442" y="719314"/>
                  <a:pt x="1209588" y="721886"/>
                </a:cubicBezTo>
                <a:cubicBezTo>
                  <a:pt x="1232733" y="724458"/>
                  <a:pt x="1263975" y="728649"/>
                  <a:pt x="1276263" y="726267"/>
                </a:cubicBezTo>
                <a:cubicBezTo>
                  <a:pt x="1288550" y="723886"/>
                  <a:pt x="1300361" y="717695"/>
                  <a:pt x="1290741" y="700169"/>
                </a:cubicBezTo>
                <a:cubicBezTo>
                  <a:pt x="1283692" y="687215"/>
                  <a:pt x="1257213" y="646638"/>
                  <a:pt x="1253403" y="641590"/>
                </a:cubicBezTo>
                <a:cubicBezTo>
                  <a:pt x="1249593" y="636542"/>
                  <a:pt x="1243878" y="629208"/>
                  <a:pt x="1236353" y="640447"/>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3" name="Google Shape;183;p17"/>
          <p:cNvSpPr txBox="1"/>
          <p:nvPr>
            <p:ph idx="1" type="subTitle"/>
          </p:nvPr>
        </p:nvSpPr>
        <p:spPr>
          <a:xfrm>
            <a:off x="0" y="3956281"/>
            <a:ext cx="12188825" cy="2901719"/>
          </a:xfrm>
          <a:prstGeom prst="rect">
            <a:avLst/>
          </a:prstGeom>
          <a:noFill/>
          <a:ln>
            <a:noFill/>
          </a:ln>
        </p:spPr>
        <p:txBody>
          <a:bodyPr anchorCtr="0" anchor="t" bIns="0" lIns="91425" spcFirstLastPara="1" rIns="91425" wrap="square" tIns="0">
            <a:normAutofit/>
          </a:bodyPr>
          <a:lstStyle>
            <a:lvl1pPr lvl="0" algn="ctr">
              <a:lnSpc>
                <a:spcPct val="95000"/>
              </a:lnSpc>
              <a:spcBef>
                <a:spcPts val="0"/>
              </a:spcBef>
              <a:spcAft>
                <a:spcPts val="0"/>
              </a:spcAft>
              <a:buClr>
                <a:schemeClr val="lt1"/>
              </a:buClr>
              <a:buSzPts val="2400"/>
              <a:buNone/>
              <a:defRPr b="0" sz="2400">
                <a:solidFill>
                  <a:schemeClr val="lt1"/>
                </a:solidFill>
                <a:latin typeface="Arial"/>
                <a:ea typeface="Arial"/>
                <a:cs typeface="Arial"/>
                <a:sym typeface="Arial"/>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184" name="Google Shape;184;p17"/>
          <p:cNvSpPr txBox="1"/>
          <p:nvPr>
            <p:ph type="ctrTitle"/>
          </p:nvPr>
        </p:nvSpPr>
        <p:spPr>
          <a:xfrm>
            <a:off x="0" y="1363854"/>
            <a:ext cx="12188825" cy="1605339"/>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chemeClr val="lt1"/>
              </a:buClr>
              <a:buSzPts val="4000"/>
              <a:buFont typeface="Georgia"/>
              <a:buNone/>
              <a:defRPr b="1" sz="4000" cap="none">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7"/>
          <p:cNvSpPr/>
          <p:nvPr/>
        </p:nvSpPr>
        <p:spPr>
          <a:xfrm>
            <a:off x="6648217" y="5573194"/>
            <a:ext cx="9525" cy="9525"/>
          </a:xfrm>
          <a:custGeom>
            <a:rect b="b" l="l" r="r" t="t"/>
            <a:pathLst>
              <a:path extrusionOk="0" h="9525" w="9525">
                <a:moveTo>
                  <a:pt x="7144" y="7144"/>
                </a:moveTo>
                <a:lnTo>
                  <a:pt x="7144" y="7144"/>
                </a:lnTo>
              </a:path>
            </a:pathLst>
          </a:custGeom>
          <a:solidFill>
            <a:srgbClr val="0033A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ransition p14:dur="50">
    <p:cut/>
  </p:transition>
  <p:extLst>
    <p:ext uri="{DCECCB84-F9BA-43D5-87BE-67443E8EF086}">
      <p15:sldGuideLst>
        <p15:guide id="1" pos="383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Break" showMasterSp="0">
  <p:cSld name="Blue Section Break">
    <p:bg>
      <p:bgPr>
        <a:solidFill>
          <a:srgbClr val="354CA1"/>
        </a:solidFill>
      </p:bgPr>
    </p:bg>
    <p:spTree>
      <p:nvGrpSpPr>
        <p:cNvPr id="186" name="Shape 186"/>
        <p:cNvGrpSpPr/>
        <p:nvPr/>
      </p:nvGrpSpPr>
      <p:grpSpPr>
        <a:xfrm>
          <a:off x="0" y="0"/>
          <a:ext cx="0" cy="0"/>
          <a:chOff x="0" y="0"/>
          <a:chExt cx="0" cy="0"/>
        </a:xfrm>
      </p:grpSpPr>
      <p:sp>
        <p:nvSpPr>
          <p:cNvPr id="187" name="Google Shape;187;p18"/>
          <p:cNvSpPr txBox="1"/>
          <p:nvPr>
            <p:ph idx="1" type="subTitle"/>
          </p:nvPr>
        </p:nvSpPr>
        <p:spPr>
          <a:xfrm>
            <a:off x="0" y="3956282"/>
            <a:ext cx="12188825" cy="2901718"/>
          </a:xfrm>
          <a:prstGeom prst="rect">
            <a:avLst/>
          </a:prstGeom>
          <a:noFill/>
          <a:ln>
            <a:noFill/>
          </a:ln>
        </p:spPr>
        <p:txBody>
          <a:bodyPr anchorCtr="0" anchor="t" bIns="0" lIns="91425" spcFirstLastPara="1" rIns="91425" wrap="square" tIns="0">
            <a:normAutofit/>
          </a:bodyPr>
          <a:lstStyle>
            <a:lvl1pPr lvl="0" algn="ctr">
              <a:lnSpc>
                <a:spcPct val="95000"/>
              </a:lnSpc>
              <a:spcBef>
                <a:spcPts val="0"/>
              </a:spcBef>
              <a:spcAft>
                <a:spcPts val="0"/>
              </a:spcAft>
              <a:buClr>
                <a:schemeClr val="lt1"/>
              </a:buClr>
              <a:buSzPts val="2400"/>
              <a:buNone/>
              <a:defRPr b="0" sz="2400">
                <a:solidFill>
                  <a:schemeClr val="lt1"/>
                </a:solidFill>
                <a:latin typeface="Georgia"/>
                <a:ea typeface="Georgia"/>
                <a:cs typeface="Georgia"/>
                <a:sym typeface="Georgia"/>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188" name="Google Shape;188;p18"/>
          <p:cNvSpPr txBox="1"/>
          <p:nvPr>
            <p:ph type="ctrTitle"/>
          </p:nvPr>
        </p:nvSpPr>
        <p:spPr>
          <a:xfrm>
            <a:off x="0" y="508000"/>
            <a:ext cx="12188825" cy="2461193"/>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chemeClr val="lt1"/>
              </a:buClr>
              <a:buSzPts val="4000"/>
              <a:buFont typeface="Georgia"/>
              <a:buNone/>
              <a:defRPr b="1" sz="4000" cap="none">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18"/>
          <p:cNvSpPr/>
          <p:nvPr/>
        </p:nvSpPr>
        <p:spPr>
          <a:xfrm>
            <a:off x="5614988" y="3235471"/>
            <a:ext cx="957263" cy="494975"/>
          </a:xfrm>
          <a:custGeom>
            <a:rect b="b" l="l" r="r" t="t"/>
            <a:pathLst>
              <a:path extrusionOk="0" h="1009650" w="1952625">
                <a:moveTo>
                  <a:pt x="1941489" y="434612"/>
                </a:moveTo>
                <a:cubicBezTo>
                  <a:pt x="1948251" y="444137"/>
                  <a:pt x="1945680" y="446232"/>
                  <a:pt x="1946251" y="456996"/>
                </a:cubicBezTo>
                <a:cubicBezTo>
                  <a:pt x="1947013" y="471378"/>
                  <a:pt x="1930916" y="473855"/>
                  <a:pt x="1920534" y="495667"/>
                </a:cubicBezTo>
                <a:cubicBezTo>
                  <a:pt x="1917218" y="506620"/>
                  <a:pt x="1908515" y="515106"/>
                  <a:pt x="1897483" y="518146"/>
                </a:cubicBezTo>
                <a:cubicBezTo>
                  <a:pt x="1875539" y="520598"/>
                  <a:pt x="1853578" y="513681"/>
                  <a:pt x="1836999" y="499096"/>
                </a:cubicBezTo>
                <a:cubicBezTo>
                  <a:pt x="1823188" y="484237"/>
                  <a:pt x="1833856" y="465282"/>
                  <a:pt x="1827475" y="453376"/>
                </a:cubicBezTo>
                <a:cubicBezTo>
                  <a:pt x="1812234" y="426039"/>
                  <a:pt x="1785564" y="415276"/>
                  <a:pt x="1774134" y="405751"/>
                </a:cubicBezTo>
                <a:cubicBezTo>
                  <a:pt x="1762357" y="396384"/>
                  <a:pt x="1748396" y="390157"/>
                  <a:pt x="1733558" y="387654"/>
                </a:cubicBezTo>
                <a:cubicBezTo>
                  <a:pt x="1688600" y="376414"/>
                  <a:pt x="1682599" y="352602"/>
                  <a:pt x="1666883" y="329932"/>
                </a:cubicBezTo>
                <a:cubicBezTo>
                  <a:pt x="1651167" y="307263"/>
                  <a:pt x="1640975" y="310882"/>
                  <a:pt x="1635355" y="312597"/>
                </a:cubicBezTo>
                <a:cubicBezTo>
                  <a:pt x="1565346" y="329837"/>
                  <a:pt x="1482384" y="361555"/>
                  <a:pt x="1444188" y="385082"/>
                </a:cubicBezTo>
                <a:cubicBezTo>
                  <a:pt x="1379514" y="424801"/>
                  <a:pt x="1352653" y="470140"/>
                  <a:pt x="1339985" y="541482"/>
                </a:cubicBezTo>
                <a:cubicBezTo>
                  <a:pt x="1371417" y="592632"/>
                  <a:pt x="1357987" y="608157"/>
                  <a:pt x="1356939" y="628922"/>
                </a:cubicBezTo>
                <a:cubicBezTo>
                  <a:pt x="1354177" y="683214"/>
                  <a:pt x="1375418" y="710265"/>
                  <a:pt x="1380276" y="724172"/>
                </a:cubicBezTo>
                <a:cubicBezTo>
                  <a:pt x="1385133" y="738078"/>
                  <a:pt x="1384752" y="744174"/>
                  <a:pt x="1377894" y="751794"/>
                </a:cubicBezTo>
                <a:cubicBezTo>
                  <a:pt x="1369553" y="763053"/>
                  <a:pt x="1360586" y="773833"/>
                  <a:pt x="1351034" y="784084"/>
                </a:cubicBezTo>
                <a:cubicBezTo>
                  <a:pt x="1340080" y="794181"/>
                  <a:pt x="1329603" y="789513"/>
                  <a:pt x="1319030" y="786846"/>
                </a:cubicBezTo>
                <a:cubicBezTo>
                  <a:pt x="1268331" y="773657"/>
                  <a:pt x="1216322" y="766149"/>
                  <a:pt x="1163963" y="764463"/>
                </a:cubicBezTo>
                <a:cubicBezTo>
                  <a:pt x="1127292" y="762843"/>
                  <a:pt x="1093764" y="799038"/>
                  <a:pt x="1084525" y="809135"/>
                </a:cubicBezTo>
                <a:cubicBezTo>
                  <a:pt x="1075285" y="819231"/>
                  <a:pt x="1089096" y="825613"/>
                  <a:pt x="1096621" y="830566"/>
                </a:cubicBezTo>
                <a:cubicBezTo>
                  <a:pt x="1117767" y="844568"/>
                  <a:pt x="1126530" y="861618"/>
                  <a:pt x="1144246" y="869619"/>
                </a:cubicBezTo>
                <a:cubicBezTo>
                  <a:pt x="1161963" y="877620"/>
                  <a:pt x="1178727" y="883049"/>
                  <a:pt x="1187966" y="901813"/>
                </a:cubicBezTo>
                <a:cubicBezTo>
                  <a:pt x="1192687" y="912784"/>
                  <a:pt x="1188974" y="925562"/>
                  <a:pt x="1179108" y="932293"/>
                </a:cubicBezTo>
                <a:cubicBezTo>
                  <a:pt x="1192530" y="941061"/>
                  <a:pt x="1205267" y="950837"/>
                  <a:pt x="1217208" y="961535"/>
                </a:cubicBezTo>
                <a:cubicBezTo>
                  <a:pt x="1226733" y="970012"/>
                  <a:pt x="1228447" y="987633"/>
                  <a:pt x="1215588" y="991634"/>
                </a:cubicBezTo>
                <a:cubicBezTo>
                  <a:pt x="1200025" y="996735"/>
                  <a:pt x="1184107" y="1000683"/>
                  <a:pt x="1167963" y="1003445"/>
                </a:cubicBezTo>
                <a:cubicBezTo>
                  <a:pt x="1152057" y="1005350"/>
                  <a:pt x="1150342" y="994777"/>
                  <a:pt x="1147104" y="990110"/>
                </a:cubicBezTo>
                <a:cubicBezTo>
                  <a:pt x="1133007" y="969726"/>
                  <a:pt x="1102812" y="938103"/>
                  <a:pt x="1076428" y="931722"/>
                </a:cubicBezTo>
                <a:cubicBezTo>
                  <a:pt x="1029375" y="920292"/>
                  <a:pt x="1026993" y="895431"/>
                  <a:pt x="996513" y="868095"/>
                </a:cubicBezTo>
                <a:cubicBezTo>
                  <a:pt x="978797" y="852283"/>
                  <a:pt x="976320" y="865523"/>
                  <a:pt x="954603" y="882954"/>
                </a:cubicBezTo>
                <a:cubicBezTo>
                  <a:pt x="912789" y="916577"/>
                  <a:pt x="911169" y="889621"/>
                  <a:pt x="873927" y="912576"/>
                </a:cubicBezTo>
                <a:cubicBezTo>
                  <a:pt x="812490" y="950676"/>
                  <a:pt x="810300" y="926864"/>
                  <a:pt x="813538" y="917053"/>
                </a:cubicBezTo>
                <a:cubicBezTo>
                  <a:pt x="821039" y="898236"/>
                  <a:pt x="829529" y="879827"/>
                  <a:pt x="838970" y="861904"/>
                </a:cubicBezTo>
                <a:cubicBezTo>
                  <a:pt x="855448" y="827899"/>
                  <a:pt x="881070" y="856950"/>
                  <a:pt x="902597" y="837710"/>
                </a:cubicBezTo>
                <a:cubicBezTo>
                  <a:pt x="913600" y="827172"/>
                  <a:pt x="923204" y="815263"/>
                  <a:pt x="931172" y="802277"/>
                </a:cubicBezTo>
                <a:cubicBezTo>
                  <a:pt x="900978" y="770654"/>
                  <a:pt x="893072" y="786656"/>
                  <a:pt x="834398" y="783989"/>
                </a:cubicBezTo>
                <a:cubicBezTo>
                  <a:pt x="779439" y="781512"/>
                  <a:pt x="776676" y="762462"/>
                  <a:pt x="764103" y="724077"/>
                </a:cubicBezTo>
                <a:cubicBezTo>
                  <a:pt x="731718" y="625112"/>
                  <a:pt x="677045" y="601776"/>
                  <a:pt x="599607" y="550626"/>
                </a:cubicBezTo>
                <a:cubicBezTo>
                  <a:pt x="534837" y="507764"/>
                  <a:pt x="562650" y="486142"/>
                  <a:pt x="523407" y="448328"/>
                </a:cubicBezTo>
                <a:cubicBezTo>
                  <a:pt x="503309" y="429278"/>
                  <a:pt x="503023" y="416610"/>
                  <a:pt x="498927" y="395655"/>
                </a:cubicBezTo>
                <a:cubicBezTo>
                  <a:pt x="494832" y="374700"/>
                  <a:pt x="491498" y="374700"/>
                  <a:pt x="472734" y="371842"/>
                </a:cubicBezTo>
                <a:cubicBezTo>
                  <a:pt x="453969" y="368985"/>
                  <a:pt x="381389" y="360984"/>
                  <a:pt x="344337" y="328694"/>
                </a:cubicBezTo>
                <a:cubicBezTo>
                  <a:pt x="304236" y="293832"/>
                  <a:pt x="303474" y="307739"/>
                  <a:pt x="256421" y="309644"/>
                </a:cubicBezTo>
                <a:cubicBezTo>
                  <a:pt x="103449" y="317264"/>
                  <a:pt x="9914" y="210489"/>
                  <a:pt x="7247" y="154958"/>
                </a:cubicBezTo>
                <a:cubicBezTo>
                  <a:pt x="5723" y="124668"/>
                  <a:pt x="21344" y="118001"/>
                  <a:pt x="37251" y="133050"/>
                </a:cubicBezTo>
                <a:cubicBezTo>
                  <a:pt x="74674" y="165507"/>
                  <a:pt x="121288" y="185485"/>
                  <a:pt x="170601" y="190200"/>
                </a:cubicBezTo>
                <a:cubicBezTo>
                  <a:pt x="265851" y="200487"/>
                  <a:pt x="299664" y="175056"/>
                  <a:pt x="328906" y="180675"/>
                </a:cubicBezTo>
                <a:cubicBezTo>
                  <a:pt x="386532" y="191058"/>
                  <a:pt x="383865" y="216585"/>
                  <a:pt x="416155" y="265734"/>
                </a:cubicBezTo>
                <a:cubicBezTo>
                  <a:pt x="435205" y="294309"/>
                  <a:pt x="548457" y="245255"/>
                  <a:pt x="564078" y="237159"/>
                </a:cubicBezTo>
                <a:cubicBezTo>
                  <a:pt x="636183" y="200392"/>
                  <a:pt x="716478" y="151434"/>
                  <a:pt x="851543" y="172960"/>
                </a:cubicBezTo>
                <a:cubicBezTo>
                  <a:pt x="1007562" y="197249"/>
                  <a:pt x="1123767" y="169341"/>
                  <a:pt x="1183108" y="148100"/>
                </a:cubicBezTo>
                <a:cubicBezTo>
                  <a:pt x="1228733" y="131717"/>
                  <a:pt x="1205968" y="128193"/>
                  <a:pt x="1195300" y="120382"/>
                </a:cubicBezTo>
                <a:cubicBezTo>
                  <a:pt x="1184632" y="112572"/>
                  <a:pt x="1151961" y="88854"/>
                  <a:pt x="1158819" y="74662"/>
                </a:cubicBezTo>
                <a:cubicBezTo>
                  <a:pt x="1168916" y="53517"/>
                  <a:pt x="1285978" y="116953"/>
                  <a:pt x="1304266" y="94474"/>
                </a:cubicBezTo>
                <a:cubicBezTo>
                  <a:pt x="1312839" y="83806"/>
                  <a:pt x="1223970" y="39801"/>
                  <a:pt x="1245021" y="14083"/>
                </a:cubicBezTo>
                <a:cubicBezTo>
                  <a:pt x="1266071" y="-11634"/>
                  <a:pt x="1294265" y="40944"/>
                  <a:pt x="1366464" y="61041"/>
                </a:cubicBezTo>
                <a:cubicBezTo>
                  <a:pt x="1407517" y="72471"/>
                  <a:pt x="1421805" y="77520"/>
                  <a:pt x="1427139" y="70566"/>
                </a:cubicBezTo>
                <a:cubicBezTo>
                  <a:pt x="1437902" y="57231"/>
                  <a:pt x="1416566" y="47516"/>
                  <a:pt x="1427139" y="37896"/>
                </a:cubicBezTo>
                <a:cubicBezTo>
                  <a:pt x="1441426" y="25132"/>
                  <a:pt x="1480860" y="54374"/>
                  <a:pt x="1515150" y="69709"/>
                </a:cubicBezTo>
                <a:cubicBezTo>
                  <a:pt x="1551440" y="85806"/>
                  <a:pt x="1512864" y="26370"/>
                  <a:pt x="1576300" y="69709"/>
                </a:cubicBezTo>
                <a:cubicBezTo>
                  <a:pt x="1623258" y="101999"/>
                  <a:pt x="1655167" y="106190"/>
                  <a:pt x="1690029" y="106571"/>
                </a:cubicBezTo>
                <a:cubicBezTo>
                  <a:pt x="1712698" y="106571"/>
                  <a:pt x="1704411" y="99237"/>
                  <a:pt x="1707555" y="82758"/>
                </a:cubicBezTo>
                <a:cubicBezTo>
                  <a:pt x="1710698" y="66280"/>
                  <a:pt x="1720128" y="18655"/>
                  <a:pt x="1731939" y="10845"/>
                </a:cubicBezTo>
                <a:cubicBezTo>
                  <a:pt x="1755465" y="-4491"/>
                  <a:pt x="1759180" y="48183"/>
                  <a:pt x="1766419" y="86568"/>
                </a:cubicBezTo>
                <a:cubicBezTo>
                  <a:pt x="1773658" y="124954"/>
                  <a:pt x="1790327" y="152005"/>
                  <a:pt x="1832713" y="190105"/>
                </a:cubicBezTo>
                <a:cubicBezTo>
                  <a:pt x="1865289" y="219156"/>
                  <a:pt x="1861288" y="238873"/>
                  <a:pt x="1869861" y="267639"/>
                </a:cubicBezTo>
                <a:cubicBezTo>
                  <a:pt x="1884529" y="316692"/>
                  <a:pt x="1898436" y="373747"/>
                  <a:pt x="1941489" y="434517"/>
                </a:cubicBezTo>
                <a:moveTo>
                  <a:pt x="1055664" y="657497"/>
                </a:moveTo>
                <a:cubicBezTo>
                  <a:pt x="1058521" y="673213"/>
                  <a:pt x="1074714" y="674832"/>
                  <a:pt x="1089954" y="674928"/>
                </a:cubicBezTo>
                <a:cubicBezTo>
                  <a:pt x="1105611" y="654818"/>
                  <a:pt x="1117899" y="632300"/>
                  <a:pt x="1126339" y="608253"/>
                </a:cubicBezTo>
                <a:cubicBezTo>
                  <a:pt x="1123291" y="601490"/>
                  <a:pt x="1117671" y="583583"/>
                  <a:pt x="1114147" y="574248"/>
                </a:cubicBezTo>
                <a:cubicBezTo>
                  <a:pt x="1110623" y="564914"/>
                  <a:pt x="1100526" y="569010"/>
                  <a:pt x="1090144" y="570819"/>
                </a:cubicBezTo>
                <a:cubicBezTo>
                  <a:pt x="1017754" y="583392"/>
                  <a:pt x="941649" y="531481"/>
                  <a:pt x="879451" y="521099"/>
                </a:cubicBezTo>
                <a:cubicBezTo>
                  <a:pt x="856782" y="517384"/>
                  <a:pt x="861639" y="530624"/>
                  <a:pt x="864497" y="545292"/>
                </a:cubicBezTo>
                <a:cubicBezTo>
                  <a:pt x="874290" y="586864"/>
                  <a:pt x="886794" y="627751"/>
                  <a:pt x="901930" y="667689"/>
                </a:cubicBezTo>
                <a:cubicBezTo>
                  <a:pt x="914217" y="697026"/>
                  <a:pt x="940030" y="707313"/>
                  <a:pt x="969367" y="712551"/>
                </a:cubicBezTo>
                <a:cubicBezTo>
                  <a:pt x="1006038" y="718933"/>
                  <a:pt x="1014801" y="742555"/>
                  <a:pt x="1033661" y="751890"/>
                </a:cubicBezTo>
                <a:cubicBezTo>
                  <a:pt x="1042212" y="745853"/>
                  <a:pt x="1049146" y="737806"/>
                  <a:pt x="1053854" y="728458"/>
                </a:cubicBezTo>
                <a:cubicBezTo>
                  <a:pt x="1050139" y="716266"/>
                  <a:pt x="1038900" y="715695"/>
                  <a:pt x="1025279" y="710932"/>
                </a:cubicBezTo>
                <a:cubicBezTo>
                  <a:pt x="1001181" y="702550"/>
                  <a:pt x="995466" y="691882"/>
                  <a:pt x="984607" y="684643"/>
                </a:cubicBezTo>
                <a:cubicBezTo>
                  <a:pt x="951365" y="660735"/>
                  <a:pt x="959080" y="641971"/>
                  <a:pt x="977178" y="643400"/>
                </a:cubicBezTo>
                <a:cubicBezTo>
                  <a:pt x="997753" y="644994"/>
                  <a:pt x="1018420" y="644994"/>
                  <a:pt x="1038995" y="643400"/>
                </a:cubicBezTo>
                <a:cubicBezTo>
                  <a:pt x="1047567" y="642162"/>
                  <a:pt x="1052997" y="642257"/>
                  <a:pt x="1055854" y="657878"/>
                </a:cubicBezTo>
                <a:moveTo>
                  <a:pt x="1236829" y="640447"/>
                </a:moveTo>
                <a:cubicBezTo>
                  <a:pt x="1226256" y="656259"/>
                  <a:pt x="1203206" y="691025"/>
                  <a:pt x="1198729" y="698931"/>
                </a:cubicBezTo>
                <a:cubicBezTo>
                  <a:pt x="1194252" y="706836"/>
                  <a:pt x="1186442" y="719314"/>
                  <a:pt x="1209588" y="721886"/>
                </a:cubicBezTo>
                <a:cubicBezTo>
                  <a:pt x="1232733" y="724458"/>
                  <a:pt x="1263975" y="728649"/>
                  <a:pt x="1276263" y="726267"/>
                </a:cubicBezTo>
                <a:cubicBezTo>
                  <a:pt x="1288550" y="723886"/>
                  <a:pt x="1300361" y="717695"/>
                  <a:pt x="1290741" y="700169"/>
                </a:cubicBezTo>
                <a:cubicBezTo>
                  <a:pt x="1283692" y="687215"/>
                  <a:pt x="1257213" y="646638"/>
                  <a:pt x="1253403" y="641590"/>
                </a:cubicBezTo>
                <a:cubicBezTo>
                  <a:pt x="1249593" y="636542"/>
                  <a:pt x="1243878" y="629208"/>
                  <a:pt x="1236353" y="640447"/>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ransition p14:dur="50">
    <p:cut/>
  </p:transition>
  <p:extLst>
    <p:ext uri="{DCECCB84-F9BA-43D5-87BE-67443E8EF086}">
      <p15:sldGuideLst>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or 1 Speaker White" showMasterSp="0">
  <p:cSld name="Section Break or 1 Speaker White">
    <p:spTree>
      <p:nvGrpSpPr>
        <p:cNvPr id="190" name="Shape 190"/>
        <p:cNvGrpSpPr/>
        <p:nvPr/>
      </p:nvGrpSpPr>
      <p:grpSpPr>
        <a:xfrm>
          <a:off x="0" y="0"/>
          <a:ext cx="0" cy="0"/>
          <a:chOff x="0" y="0"/>
          <a:chExt cx="0" cy="0"/>
        </a:xfrm>
      </p:grpSpPr>
      <p:sp>
        <p:nvSpPr>
          <p:cNvPr id="191" name="Google Shape;191;p19"/>
          <p:cNvSpPr txBox="1"/>
          <p:nvPr>
            <p:ph idx="1" type="body"/>
          </p:nvPr>
        </p:nvSpPr>
        <p:spPr>
          <a:xfrm>
            <a:off x="1523604" y="4768851"/>
            <a:ext cx="9141619" cy="501651"/>
          </a:xfrm>
          <a:prstGeom prst="rect">
            <a:avLst/>
          </a:prstGeom>
          <a:noFill/>
          <a:ln>
            <a:noFill/>
          </a:ln>
        </p:spPr>
        <p:txBody>
          <a:bodyPr anchorCtr="0" anchor="ctr" bIns="0" lIns="91425" spcFirstLastPara="1" rIns="91425" wrap="square" tIns="0">
            <a:normAutofit/>
          </a:bodyPr>
          <a:lstStyle>
            <a:lvl1pPr indent="-228600" lvl="0" marL="457200" algn="ctr">
              <a:lnSpc>
                <a:spcPct val="95000"/>
              </a:lnSpc>
              <a:spcBef>
                <a:spcPts val="0"/>
              </a:spcBef>
              <a:spcAft>
                <a:spcPts val="0"/>
              </a:spcAft>
              <a:buClr>
                <a:srgbClr val="3A3838"/>
              </a:buClr>
              <a:buSzPts val="1400"/>
              <a:buNone/>
              <a:defRPr i="1" sz="1400">
                <a:solidFill>
                  <a:srgbClr val="3A3838"/>
                </a:solidFill>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92" name="Google Shape;192;p19"/>
          <p:cNvSpPr txBox="1"/>
          <p:nvPr>
            <p:ph idx="2" type="subTitle"/>
          </p:nvPr>
        </p:nvSpPr>
        <p:spPr>
          <a:xfrm>
            <a:off x="1523604" y="4118207"/>
            <a:ext cx="9141619" cy="650648"/>
          </a:xfrm>
          <a:prstGeom prst="rect">
            <a:avLst/>
          </a:prstGeom>
          <a:noFill/>
          <a:ln>
            <a:noFill/>
          </a:ln>
        </p:spPr>
        <p:txBody>
          <a:bodyPr anchorCtr="0" anchor="ctr" bIns="0" lIns="91425" spcFirstLastPara="1" rIns="91425" wrap="square" tIns="0">
            <a:normAutofit/>
          </a:bodyPr>
          <a:lstStyle>
            <a:lvl1pPr lvl="0" algn="ctr">
              <a:lnSpc>
                <a:spcPct val="95000"/>
              </a:lnSpc>
              <a:spcBef>
                <a:spcPts val="0"/>
              </a:spcBef>
              <a:spcAft>
                <a:spcPts val="0"/>
              </a:spcAft>
              <a:buClr>
                <a:srgbClr val="3A3838"/>
              </a:buClr>
              <a:buSzPts val="2000"/>
              <a:buNone/>
              <a:defRPr b="1" sz="2000">
                <a:solidFill>
                  <a:srgbClr val="3A3838"/>
                </a:solidFill>
                <a:latin typeface="Georgia"/>
                <a:ea typeface="Georgia"/>
                <a:cs typeface="Georgia"/>
                <a:sym typeface="Georgia"/>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193" name="Google Shape;193;p19"/>
          <p:cNvSpPr txBox="1"/>
          <p:nvPr>
            <p:ph type="ctrTitle"/>
          </p:nvPr>
        </p:nvSpPr>
        <p:spPr>
          <a:xfrm>
            <a:off x="1" y="1127271"/>
            <a:ext cx="12188825" cy="1605339"/>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rgbClr val="CC0035"/>
              </a:buClr>
              <a:buSzPts val="4000"/>
              <a:buFont typeface="Georgia"/>
              <a:buNone/>
              <a:defRPr b="1" sz="4000" cap="none">
                <a:solidFill>
                  <a:srgbClr val="CC0035"/>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19"/>
          <p:cNvSpPr/>
          <p:nvPr/>
        </p:nvSpPr>
        <p:spPr>
          <a:xfrm>
            <a:off x="5622608" y="3235471"/>
            <a:ext cx="957263" cy="494975"/>
          </a:xfrm>
          <a:custGeom>
            <a:rect b="b" l="l" r="r" t="t"/>
            <a:pathLst>
              <a:path extrusionOk="0" h="1009650" w="1952625">
                <a:moveTo>
                  <a:pt x="1941489" y="434612"/>
                </a:moveTo>
                <a:cubicBezTo>
                  <a:pt x="1948251" y="444137"/>
                  <a:pt x="1945680" y="446232"/>
                  <a:pt x="1946251" y="456996"/>
                </a:cubicBezTo>
                <a:cubicBezTo>
                  <a:pt x="1947013" y="471378"/>
                  <a:pt x="1930916" y="473855"/>
                  <a:pt x="1920534" y="495667"/>
                </a:cubicBezTo>
                <a:cubicBezTo>
                  <a:pt x="1917218" y="506620"/>
                  <a:pt x="1908515" y="515106"/>
                  <a:pt x="1897483" y="518146"/>
                </a:cubicBezTo>
                <a:cubicBezTo>
                  <a:pt x="1875539" y="520598"/>
                  <a:pt x="1853578" y="513681"/>
                  <a:pt x="1836999" y="499096"/>
                </a:cubicBezTo>
                <a:cubicBezTo>
                  <a:pt x="1823188" y="484237"/>
                  <a:pt x="1833856" y="465282"/>
                  <a:pt x="1827475" y="453376"/>
                </a:cubicBezTo>
                <a:cubicBezTo>
                  <a:pt x="1812234" y="426039"/>
                  <a:pt x="1785564" y="415276"/>
                  <a:pt x="1774134" y="405751"/>
                </a:cubicBezTo>
                <a:cubicBezTo>
                  <a:pt x="1762357" y="396384"/>
                  <a:pt x="1748396" y="390157"/>
                  <a:pt x="1733558" y="387654"/>
                </a:cubicBezTo>
                <a:cubicBezTo>
                  <a:pt x="1688600" y="376414"/>
                  <a:pt x="1682599" y="352602"/>
                  <a:pt x="1666883" y="329932"/>
                </a:cubicBezTo>
                <a:cubicBezTo>
                  <a:pt x="1651167" y="307263"/>
                  <a:pt x="1640975" y="310882"/>
                  <a:pt x="1635355" y="312597"/>
                </a:cubicBezTo>
                <a:cubicBezTo>
                  <a:pt x="1565346" y="329837"/>
                  <a:pt x="1482384" y="361555"/>
                  <a:pt x="1444188" y="385082"/>
                </a:cubicBezTo>
                <a:cubicBezTo>
                  <a:pt x="1379514" y="424801"/>
                  <a:pt x="1352653" y="470140"/>
                  <a:pt x="1339985" y="541482"/>
                </a:cubicBezTo>
                <a:cubicBezTo>
                  <a:pt x="1371417" y="592632"/>
                  <a:pt x="1357987" y="608157"/>
                  <a:pt x="1356939" y="628922"/>
                </a:cubicBezTo>
                <a:cubicBezTo>
                  <a:pt x="1354177" y="683214"/>
                  <a:pt x="1375418" y="710265"/>
                  <a:pt x="1380276" y="724172"/>
                </a:cubicBezTo>
                <a:cubicBezTo>
                  <a:pt x="1385133" y="738078"/>
                  <a:pt x="1384752" y="744174"/>
                  <a:pt x="1377894" y="751794"/>
                </a:cubicBezTo>
                <a:cubicBezTo>
                  <a:pt x="1369553" y="763053"/>
                  <a:pt x="1360586" y="773833"/>
                  <a:pt x="1351034" y="784084"/>
                </a:cubicBezTo>
                <a:cubicBezTo>
                  <a:pt x="1340080" y="794181"/>
                  <a:pt x="1329603" y="789513"/>
                  <a:pt x="1319030" y="786846"/>
                </a:cubicBezTo>
                <a:cubicBezTo>
                  <a:pt x="1268331" y="773657"/>
                  <a:pt x="1216322" y="766149"/>
                  <a:pt x="1163963" y="764463"/>
                </a:cubicBezTo>
                <a:cubicBezTo>
                  <a:pt x="1127292" y="762843"/>
                  <a:pt x="1093764" y="799038"/>
                  <a:pt x="1084525" y="809135"/>
                </a:cubicBezTo>
                <a:cubicBezTo>
                  <a:pt x="1075285" y="819231"/>
                  <a:pt x="1089096" y="825613"/>
                  <a:pt x="1096621" y="830566"/>
                </a:cubicBezTo>
                <a:cubicBezTo>
                  <a:pt x="1117767" y="844568"/>
                  <a:pt x="1126530" y="861618"/>
                  <a:pt x="1144246" y="869619"/>
                </a:cubicBezTo>
                <a:cubicBezTo>
                  <a:pt x="1161963" y="877620"/>
                  <a:pt x="1178727" y="883049"/>
                  <a:pt x="1187966" y="901813"/>
                </a:cubicBezTo>
                <a:cubicBezTo>
                  <a:pt x="1192687" y="912784"/>
                  <a:pt x="1188974" y="925562"/>
                  <a:pt x="1179108" y="932293"/>
                </a:cubicBezTo>
                <a:cubicBezTo>
                  <a:pt x="1192530" y="941061"/>
                  <a:pt x="1205267" y="950837"/>
                  <a:pt x="1217208" y="961535"/>
                </a:cubicBezTo>
                <a:cubicBezTo>
                  <a:pt x="1226733" y="970012"/>
                  <a:pt x="1228447" y="987633"/>
                  <a:pt x="1215588" y="991634"/>
                </a:cubicBezTo>
                <a:cubicBezTo>
                  <a:pt x="1200025" y="996735"/>
                  <a:pt x="1184107" y="1000683"/>
                  <a:pt x="1167963" y="1003445"/>
                </a:cubicBezTo>
                <a:cubicBezTo>
                  <a:pt x="1152057" y="1005350"/>
                  <a:pt x="1150342" y="994777"/>
                  <a:pt x="1147104" y="990110"/>
                </a:cubicBezTo>
                <a:cubicBezTo>
                  <a:pt x="1133007" y="969726"/>
                  <a:pt x="1102812" y="938103"/>
                  <a:pt x="1076428" y="931722"/>
                </a:cubicBezTo>
                <a:cubicBezTo>
                  <a:pt x="1029375" y="920292"/>
                  <a:pt x="1026993" y="895431"/>
                  <a:pt x="996513" y="868095"/>
                </a:cubicBezTo>
                <a:cubicBezTo>
                  <a:pt x="978797" y="852283"/>
                  <a:pt x="976320" y="865523"/>
                  <a:pt x="954603" y="882954"/>
                </a:cubicBezTo>
                <a:cubicBezTo>
                  <a:pt x="912789" y="916577"/>
                  <a:pt x="911169" y="889621"/>
                  <a:pt x="873927" y="912576"/>
                </a:cubicBezTo>
                <a:cubicBezTo>
                  <a:pt x="812490" y="950676"/>
                  <a:pt x="810300" y="926864"/>
                  <a:pt x="813538" y="917053"/>
                </a:cubicBezTo>
                <a:cubicBezTo>
                  <a:pt x="821039" y="898236"/>
                  <a:pt x="829529" y="879827"/>
                  <a:pt x="838970" y="861904"/>
                </a:cubicBezTo>
                <a:cubicBezTo>
                  <a:pt x="855448" y="827899"/>
                  <a:pt x="881070" y="856950"/>
                  <a:pt x="902597" y="837710"/>
                </a:cubicBezTo>
                <a:cubicBezTo>
                  <a:pt x="913600" y="827172"/>
                  <a:pt x="923204" y="815263"/>
                  <a:pt x="931172" y="802277"/>
                </a:cubicBezTo>
                <a:cubicBezTo>
                  <a:pt x="900978" y="770654"/>
                  <a:pt x="893072" y="786656"/>
                  <a:pt x="834398" y="783989"/>
                </a:cubicBezTo>
                <a:cubicBezTo>
                  <a:pt x="779439" y="781512"/>
                  <a:pt x="776676" y="762462"/>
                  <a:pt x="764103" y="724077"/>
                </a:cubicBezTo>
                <a:cubicBezTo>
                  <a:pt x="731718" y="625112"/>
                  <a:pt x="677045" y="601776"/>
                  <a:pt x="599607" y="550626"/>
                </a:cubicBezTo>
                <a:cubicBezTo>
                  <a:pt x="534837" y="507764"/>
                  <a:pt x="562650" y="486142"/>
                  <a:pt x="523407" y="448328"/>
                </a:cubicBezTo>
                <a:cubicBezTo>
                  <a:pt x="503309" y="429278"/>
                  <a:pt x="503023" y="416610"/>
                  <a:pt x="498927" y="395655"/>
                </a:cubicBezTo>
                <a:cubicBezTo>
                  <a:pt x="494832" y="374700"/>
                  <a:pt x="491498" y="374700"/>
                  <a:pt x="472734" y="371842"/>
                </a:cubicBezTo>
                <a:cubicBezTo>
                  <a:pt x="453969" y="368985"/>
                  <a:pt x="381389" y="360984"/>
                  <a:pt x="344337" y="328694"/>
                </a:cubicBezTo>
                <a:cubicBezTo>
                  <a:pt x="304236" y="293832"/>
                  <a:pt x="303474" y="307739"/>
                  <a:pt x="256421" y="309644"/>
                </a:cubicBezTo>
                <a:cubicBezTo>
                  <a:pt x="103449" y="317264"/>
                  <a:pt x="9914" y="210489"/>
                  <a:pt x="7247" y="154958"/>
                </a:cubicBezTo>
                <a:cubicBezTo>
                  <a:pt x="5723" y="124668"/>
                  <a:pt x="21344" y="118001"/>
                  <a:pt x="37251" y="133050"/>
                </a:cubicBezTo>
                <a:cubicBezTo>
                  <a:pt x="74674" y="165507"/>
                  <a:pt x="121288" y="185485"/>
                  <a:pt x="170601" y="190200"/>
                </a:cubicBezTo>
                <a:cubicBezTo>
                  <a:pt x="265851" y="200487"/>
                  <a:pt x="299664" y="175056"/>
                  <a:pt x="328906" y="180675"/>
                </a:cubicBezTo>
                <a:cubicBezTo>
                  <a:pt x="386532" y="191058"/>
                  <a:pt x="383865" y="216585"/>
                  <a:pt x="416155" y="265734"/>
                </a:cubicBezTo>
                <a:cubicBezTo>
                  <a:pt x="435205" y="294309"/>
                  <a:pt x="548457" y="245255"/>
                  <a:pt x="564078" y="237159"/>
                </a:cubicBezTo>
                <a:cubicBezTo>
                  <a:pt x="636183" y="200392"/>
                  <a:pt x="716478" y="151434"/>
                  <a:pt x="851543" y="172960"/>
                </a:cubicBezTo>
                <a:cubicBezTo>
                  <a:pt x="1007562" y="197249"/>
                  <a:pt x="1123767" y="169341"/>
                  <a:pt x="1183108" y="148100"/>
                </a:cubicBezTo>
                <a:cubicBezTo>
                  <a:pt x="1228733" y="131717"/>
                  <a:pt x="1205968" y="128193"/>
                  <a:pt x="1195300" y="120382"/>
                </a:cubicBezTo>
                <a:cubicBezTo>
                  <a:pt x="1184632" y="112572"/>
                  <a:pt x="1151961" y="88854"/>
                  <a:pt x="1158819" y="74662"/>
                </a:cubicBezTo>
                <a:cubicBezTo>
                  <a:pt x="1168916" y="53517"/>
                  <a:pt x="1285978" y="116953"/>
                  <a:pt x="1304266" y="94474"/>
                </a:cubicBezTo>
                <a:cubicBezTo>
                  <a:pt x="1312839" y="83806"/>
                  <a:pt x="1223970" y="39801"/>
                  <a:pt x="1245021" y="14083"/>
                </a:cubicBezTo>
                <a:cubicBezTo>
                  <a:pt x="1266071" y="-11634"/>
                  <a:pt x="1294265" y="40944"/>
                  <a:pt x="1366464" y="61041"/>
                </a:cubicBezTo>
                <a:cubicBezTo>
                  <a:pt x="1407517" y="72471"/>
                  <a:pt x="1421805" y="77520"/>
                  <a:pt x="1427139" y="70566"/>
                </a:cubicBezTo>
                <a:cubicBezTo>
                  <a:pt x="1437902" y="57231"/>
                  <a:pt x="1416566" y="47516"/>
                  <a:pt x="1427139" y="37896"/>
                </a:cubicBezTo>
                <a:cubicBezTo>
                  <a:pt x="1441426" y="25132"/>
                  <a:pt x="1480860" y="54374"/>
                  <a:pt x="1515150" y="69709"/>
                </a:cubicBezTo>
                <a:cubicBezTo>
                  <a:pt x="1551440" y="85806"/>
                  <a:pt x="1512864" y="26370"/>
                  <a:pt x="1576300" y="69709"/>
                </a:cubicBezTo>
                <a:cubicBezTo>
                  <a:pt x="1623258" y="101999"/>
                  <a:pt x="1655167" y="106190"/>
                  <a:pt x="1690029" y="106571"/>
                </a:cubicBezTo>
                <a:cubicBezTo>
                  <a:pt x="1712698" y="106571"/>
                  <a:pt x="1704411" y="99237"/>
                  <a:pt x="1707555" y="82758"/>
                </a:cubicBezTo>
                <a:cubicBezTo>
                  <a:pt x="1710698" y="66280"/>
                  <a:pt x="1720128" y="18655"/>
                  <a:pt x="1731939" y="10845"/>
                </a:cubicBezTo>
                <a:cubicBezTo>
                  <a:pt x="1755465" y="-4491"/>
                  <a:pt x="1759180" y="48183"/>
                  <a:pt x="1766419" y="86568"/>
                </a:cubicBezTo>
                <a:cubicBezTo>
                  <a:pt x="1773658" y="124954"/>
                  <a:pt x="1790327" y="152005"/>
                  <a:pt x="1832713" y="190105"/>
                </a:cubicBezTo>
                <a:cubicBezTo>
                  <a:pt x="1865289" y="219156"/>
                  <a:pt x="1861288" y="238873"/>
                  <a:pt x="1869861" y="267639"/>
                </a:cubicBezTo>
                <a:cubicBezTo>
                  <a:pt x="1884529" y="316692"/>
                  <a:pt x="1898436" y="373747"/>
                  <a:pt x="1941489" y="434517"/>
                </a:cubicBezTo>
                <a:moveTo>
                  <a:pt x="1055664" y="657497"/>
                </a:moveTo>
                <a:cubicBezTo>
                  <a:pt x="1058521" y="673213"/>
                  <a:pt x="1074714" y="674832"/>
                  <a:pt x="1089954" y="674928"/>
                </a:cubicBezTo>
                <a:cubicBezTo>
                  <a:pt x="1105611" y="654818"/>
                  <a:pt x="1117899" y="632300"/>
                  <a:pt x="1126339" y="608253"/>
                </a:cubicBezTo>
                <a:cubicBezTo>
                  <a:pt x="1123291" y="601490"/>
                  <a:pt x="1117671" y="583583"/>
                  <a:pt x="1114147" y="574248"/>
                </a:cubicBezTo>
                <a:cubicBezTo>
                  <a:pt x="1110623" y="564914"/>
                  <a:pt x="1100526" y="569010"/>
                  <a:pt x="1090144" y="570819"/>
                </a:cubicBezTo>
                <a:cubicBezTo>
                  <a:pt x="1017754" y="583392"/>
                  <a:pt x="941649" y="531481"/>
                  <a:pt x="879451" y="521099"/>
                </a:cubicBezTo>
                <a:cubicBezTo>
                  <a:pt x="856782" y="517384"/>
                  <a:pt x="861639" y="530624"/>
                  <a:pt x="864497" y="545292"/>
                </a:cubicBezTo>
                <a:cubicBezTo>
                  <a:pt x="874290" y="586864"/>
                  <a:pt x="886794" y="627751"/>
                  <a:pt x="901930" y="667689"/>
                </a:cubicBezTo>
                <a:cubicBezTo>
                  <a:pt x="914217" y="697026"/>
                  <a:pt x="940030" y="707313"/>
                  <a:pt x="969367" y="712551"/>
                </a:cubicBezTo>
                <a:cubicBezTo>
                  <a:pt x="1006038" y="718933"/>
                  <a:pt x="1014801" y="742555"/>
                  <a:pt x="1033661" y="751890"/>
                </a:cubicBezTo>
                <a:cubicBezTo>
                  <a:pt x="1042212" y="745853"/>
                  <a:pt x="1049146" y="737806"/>
                  <a:pt x="1053854" y="728458"/>
                </a:cubicBezTo>
                <a:cubicBezTo>
                  <a:pt x="1050139" y="716266"/>
                  <a:pt x="1038900" y="715695"/>
                  <a:pt x="1025279" y="710932"/>
                </a:cubicBezTo>
                <a:cubicBezTo>
                  <a:pt x="1001181" y="702550"/>
                  <a:pt x="995466" y="691882"/>
                  <a:pt x="984607" y="684643"/>
                </a:cubicBezTo>
                <a:cubicBezTo>
                  <a:pt x="951365" y="660735"/>
                  <a:pt x="959080" y="641971"/>
                  <a:pt x="977178" y="643400"/>
                </a:cubicBezTo>
                <a:cubicBezTo>
                  <a:pt x="997753" y="644994"/>
                  <a:pt x="1018420" y="644994"/>
                  <a:pt x="1038995" y="643400"/>
                </a:cubicBezTo>
                <a:cubicBezTo>
                  <a:pt x="1047567" y="642162"/>
                  <a:pt x="1052997" y="642257"/>
                  <a:pt x="1055854" y="657878"/>
                </a:cubicBezTo>
                <a:moveTo>
                  <a:pt x="1236829" y="640447"/>
                </a:moveTo>
                <a:cubicBezTo>
                  <a:pt x="1226256" y="656259"/>
                  <a:pt x="1203206" y="691025"/>
                  <a:pt x="1198729" y="698931"/>
                </a:cubicBezTo>
                <a:cubicBezTo>
                  <a:pt x="1194252" y="706836"/>
                  <a:pt x="1186442" y="719314"/>
                  <a:pt x="1209588" y="721886"/>
                </a:cubicBezTo>
                <a:cubicBezTo>
                  <a:pt x="1232733" y="724458"/>
                  <a:pt x="1263975" y="728649"/>
                  <a:pt x="1276263" y="726267"/>
                </a:cubicBezTo>
                <a:cubicBezTo>
                  <a:pt x="1288550" y="723886"/>
                  <a:pt x="1300361" y="717695"/>
                  <a:pt x="1290741" y="700169"/>
                </a:cubicBezTo>
                <a:cubicBezTo>
                  <a:pt x="1283692" y="687215"/>
                  <a:pt x="1257213" y="646638"/>
                  <a:pt x="1253403" y="641590"/>
                </a:cubicBezTo>
                <a:cubicBezTo>
                  <a:pt x="1249593" y="636542"/>
                  <a:pt x="1243878" y="629208"/>
                  <a:pt x="1236353" y="640447"/>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ransition p14:dur="50">
    <p:cut/>
  </p:transition>
  <p:extLst>
    <p:ext uri="{DCECCB84-F9BA-43D5-87BE-67443E8EF086}">
      <p15:sldGuideLst>
        <p15:guide id="1" pos="6824">
          <p15:clr>
            <a:srgbClr val="FBAE40"/>
          </p15:clr>
        </p15:guide>
        <p15:guide id="2" orient="horz" pos="3840">
          <p15:clr>
            <a:srgbClr val="FBAE40"/>
          </p15:clr>
        </p15:guide>
        <p15:guide id="3" pos="38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or 2 Speaker White" showMasterSp="0">
  <p:cSld name="Section Break or 2 Speaker White">
    <p:spTree>
      <p:nvGrpSpPr>
        <p:cNvPr id="195" name="Shape 195"/>
        <p:cNvGrpSpPr/>
        <p:nvPr/>
      </p:nvGrpSpPr>
      <p:grpSpPr>
        <a:xfrm>
          <a:off x="0" y="0"/>
          <a:ext cx="0" cy="0"/>
          <a:chOff x="0" y="0"/>
          <a:chExt cx="0" cy="0"/>
        </a:xfrm>
      </p:grpSpPr>
      <p:sp>
        <p:nvSpPr>
          <p:cNvPr id="196" name="Google Shape;196;p20"/>
          <p:cNvSpPr txBox="1"/>
          <p:nvPr>
            <p:ph idx="1" type="body"/>
          </p:nvPr>
        </p:nvSpPr>
        <p:spPr>
          <a:xfrm>
            <a:off x="1523604" y="5333775"/>
            <a:ext cx="9141619" cy="650875"/>
          </a:xfrm>
          <a:prstGeom prst="rect">
            <a:avLst/>
          </a:prstGeom>
          <a:noFill/>
          <a:ln>
            <a:noFill/>
          </a:ln>
        </p:spPr>
        <p:txBody>
          <a:bodyPr anchorCtr="0" anchor="ctr" bIns="0" lIns="0" spcFirstLastPara="1" rIns="0" wrap="square" tIns="0">
            <a:noAutofit/>
          </a:bodyPr>
          <a:lstStyle>
            <a:lvl1pPr indent="-228600" lvl="0" marL="457200" algn="ctr">
              <a:lnSpc>
                <a:spcPct val="95000"/>
              </a:lnSpc>
              <a:spcBef>
                <a:spcPts val="0"/>
              </a:spcBef>
              <a:spcAft>
                <a:spcPts val="0"/>
              </a:spcAft>
              <a:buClr>
                <a:srgbClr val="3A3838"/>
              </a:buClr>
              <a:buSzPts val="2000"/>
              <a:buNone/>
              <a:defRPr b="1" sz="2000">
                <a:solidFill>
                  <a:srgbClr val="3A3838"/>
                </a:solidFill>
                <a:latin typeface="Arial"/>
                <a:ea typeface="Arial"/>
                <a:cs typeface="Arial"/>
                <a:sym typeface="Arial"/>
              </a:defRPr>
            </a:lvl1pPr>
            <a:lvl2pPr indent="-228600" lvl="1" marL="914400" algn="l">
              <a:lnSpc>
                <a:spcPct val="95000"/>
              </a:lnSpc>
              <a:spcBef>
                <a:spcPts val="1800"/>
              </a:spcBef>
              <a:spcAft>
                <a:spcPts val="0"/>
              </a:spcAft>
              <a:buClr>
                <a:srgbClr val="354CA1"/>
              </a:buClr>
              <a:buSzPts val="1463"/>
              <a:buNone/>
              <a:defRPr b="1" sz="1463">
                <a:solidFill>
                  <a:srgbClr val="354CA1"/>
                </a:solidFill>
                <a:latin typeface="Georgia"/>
                <a:ea typeface="Georgia"/>
                <a:cs typeface="Georgia"/>
                <a:sym typeface="Georgia"/>
              </a:defRPr>
            </a:lvl2pPr>
            <a:lvl3pPr indent="-228600" lvl="2" marL="1371600" algn="l">
              <a:lnSpc>
                <a:spcPct val="95000"/>
              </a:lnSpc>
              <a:spcBef>
                <a:spcPts val="1800"/>
              </a:spcBef>
              <a:spcAft>
                <a:spcPts val="0"/>
              </a:spcAft>
              <a:buClr>
                <a:srgbClr val="354CA1"/>
              </a:buClr>
              <a:buSzPts val="1463"/>
              <a:buNone/>
              <a:defRPr b="1" sz="1463">
                <a:solidFill>
                  <a:srgbClr val="354CA1"/>
                </a:solidFill>
                <a:latin typeface="Georgia"/>
                <a:ea typeface="Georgia"/>
                <a:cs typeface="Georgia"/>
                <a:sym typeface="Georgia"/>
              </a:defRPr>
            </a:lvl3pPr>
            <a:lvl4pPr indent="-228600" lvl="3" marL="1828800" algn="l">
              <a:lnSpc>
                <a:spcPct val="95000"/>
              </a:lnSpc>
              <a:spcBef>
                <a:spcPts val="1800"/>
              </a:spcBef>
              <a:spcAft>
                <a:spcPts val="0"/>
              </a:spcAft>
              <a:buClr>
                <a:srgbClr val="354CA1"/>
              </a:buClr>
              <a:buSzPts val="1463"/>
              <a:buNone/>
              <a:defRPr b="1" sz="1463">
                <a:solidFill>
                  <a:srgbClr val="354CA1"/>
                </a:solidFill>
                <a:latin typeface="Georgia"/>
                <a:ea typeface="Georgia"/>
                <a:cs typeface="Georgia"/>
                <a:sym typeface="Georgia"/>
              </a:defRPr>
            </a:lvl4pPr>
            <a:lvl5pPr indent="-228600" lvl="4" marL="2286000" algn="l">
              <a:lnSpc>
                <a:spcPct val="95000"/>
              </a:lnSpc>
              <a:spcBef>
                <a:spcPts val="1800"/>
              </a:spcBef>
              <a:spcAft>
                <a:spcPts val="0"/>
              </a:spcAft>
              <a:buClr>
                <a:srgbClr val="354CA1"/>
              </a:buClr>
              <a:buSzPts val="1463"/>
              <a:buNone/>
              <a:defRPr b="1" sz="1463">
                <a:solidFill>
                  <a:srgbClr val="354CA1"/>
                </a:solidFill>
                <a:latin typeface="Georgia"/>
                <a:ea typeface="Georgia"/>
                <a:cs typeface="Georgia"/>
                <a:sym typeface="Georgia"/>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97" name="Google Shape;197;p20"/>
          <p:cNvSpPr txBox="1"/>
          <p:nvPr>
            <p:ph type="ctrTitle"/>
          </p:nvPr>
        </p:nvSpPr>
        <p:spPr>
          <a:xfrm>
            <a:off x="1" y="619063"/>
            <a:ext cx="12188825" cy="1920939"/>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rgbClr val="CC0035"/>
              </a:buClr>
              <a:buSzPts val="4000"/>
              <a:buFont typeface="Georgia"/>
              <a:buNone/>
              <a:defRPr b="1" sz="4000" cap="none">
                <a:solidFill>
                  <a:srgbClr val="CC0035"/>
                </a:solidFill>
                <a:latin typeface="Georgia"/>
                <a:ea typeface="Georgia"/>
                <a:cs typeface="Georgia"/>
                <a:sym typeface="Georgia"/>
              </a:defRPr>
            </a:lvl1pPr>
            <a:lvl2pPr lvl="1">
              <a:spcBef>
                <a:spcPts val="338"/>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20"/>
          <p:cNvSpPr txBox="1"/>
          <p:nvPr>
            <p:ph idx="2" type="subTitle"/>
          </p:nvPr>
        </p:nvSpPr>
        <p:spPr>
          <a:xfrm>
            <a:off x="1523604" y="3792883"/>
            <a:ext cx="9141619" cy="650648"/>
          </a:xfrm>
          <a:prstGeom prst="rect">
            <a:avLst/>
          </a:prstGeom>
          <a:noFill/>
          <a:ln>
            <a:noFill/>
          </a:ln>
        </p:spPr>
        <p:txBody>
          <a:bodyPr anchorCtr="0" anchor="ctr" bIns="0" lIns="0" spcFirstLastPara="1" rIns="0" wrap="square" tIns="0">
            <a:normAutofit/>
          </a:bodyPr>
          <a:lstStyle>
            <a:lvl1pPr lvl="0" algn="ctr">
              <a:lnSpc>
                <a:spcPct val="95000"/>
              </a:lnSpc>
              <a:spcBef>
                <a:spcPts val="0"/>
              </a:spcBef>
              <a:spcAft>
                <a:spcPts val="0"/>
              </a:spcAft>
              <a:buClr>
                <a:srgbClr val="3A3838"/>
              </a:buClr>
              <a:buSzPts val="2000"/>
              <a:buNone/>
              <a:defRPr b="1" sz="2000">
                <a:solidFill>
                  <a:srgbClr val="3A3838"/>
                </a:solidFill>
                <a:latin typeface="Arial"/>
                <a:ea typeface="Arial"/>
                <a:cs typeface="Arial"/>
                <a:sym typeface="Arial"/>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199" name="Google Shape;199;p20"/>
          <p:cNvSpPr txBox="1"/>
          <p:nvPr>
            <p:ph idx="3" type="body"/>
          </p:nvPr>
        </p:nvSpPr>
        <p:spPr>
          <a:xfrm>
            <a:off x="1523604" y="4443531"/>
            <a:ext cx="9141619" cy="501651"/>
          </a:xfrm>
          <a:prstGeom prst="rect">
            <a:avLst/>
          </a:prstGeom>
          <a:noFill/>
          <a:ln>
            <a:noFill/>
          </a:ln>
        </p:spPr>
        <p:txBody>
          <a:bodyPr anchorCtr="0" anchor="ctr" bIns="0" lIns="0" spcFirstLastPara="1" rIns="0" wrap="square" tIns="0">
            <a:normAutofit/>
          </a:bodyPr>
          <a:lstStyle>
            <a:lvl1pPr indent="-228600" lvl="0" marL="457200" algn="ctr">
              <a:lnSpc>
                <a:spcPct val="95000"/>
              </a:lnSpc>
              <a:spcBef>
                <a:spcPts val="0"/>
              </a:spcBef>
              <a:spcAft>
                <a:spcPts val="0"/>
              </a:spcAft>
              <a:buClr>
                <a:srgbClr val="3A3838"/>
              </a:buClr>
              <a:buSzPts val="1400"/>
              <a:buNone/>
              <a:defRPr i="1" sz="1400">
                <a:solidFill>
                  <a:srgbClr val="3A3838"/>
                </a:solidFill>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00" name="Google Shape;200;p20"/>
          <p:cNvSpPr txBox="1"/>
          <p:nvPr>
            <p:ph idx="4" type="body"/>
          </p:nvPr>
        </p:nvSpPr>
        <p:spPr>
          <a:xfrm>
            <a:off x="1523604" y="5981701"/>
            <a:ext cx="9141619" cy="501651"/>
          </a:xfrm>
          <a:prstGeom prst="rect">
            <a:avLst/>
          </a:prstGeom>
          <a:noFill/>
          <a:ln>
            <a:noFill/>
          </a:ln>
        </p:spPr>
        <p:txBody>
          <a:bodyPr anchorCtr="0" anchor="ctr" bIns="0" lIns="0" spcFirstLastPara="1" rIns="0" wrap="square" tIns="0">
            <a:normAutofit/>
          </a:bodyPr>
          <a:lstStyle>
            <a:lvl1pPr indent="-228600" lvl="0" marL="457200" algn="ctr">
              <a:lnSpc>
                <a:spcPct val="95000"/>
              </a:lnSpc>
              <a:spcBef>
                <a:spcPts val="0"/>
              </a:spcBef>
              <a:spcAft>
                <a:spcPts val="0"/>
              </a:spcAft>
              <a:buClr>
                <a:srgbClr val="3A3838"/>
              </a:buClr>
              <a:buSzPts val="1400"/>
              <a:buNone/>
              <a:defRPr i="1" sz="1400">
                <a:solidFill>
                  <a:srgbClr val="3A3838"/>
                </a:solidFill>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01" name="Google Shape;201;p20"/>
          <p:cNvSpPr/>
          <p:nvPr/>
        </p:nvSpPr>
        <p:spPr>
          <a:xfrm>
            <a:off x="5622608" y="2923051"/>
            <a:ext cx="957263" cy="494975"/>
          </a:xfrm>
          <a:custGeom>
            <a:rect b="b" l="l" r="r" t="t"/>
            <a:pathLst>
              <a:path extrusionOk="0" h="1009650" w="1952625">
                <a:moveTo>
                  <a:pt x="1941489" y="434612"/>
                </a:moveTo>
                <a:cubicBezTo>
                  <a:pt x="1948251" y="444137"/>
                  <a:pt x="1945680" y="446232"/>
                  <a:pt x="1946251" y="456996"/>
                </a:cubicBezTo>
                <a:cubicBezTo>
                  <a:pt x="1947013" y="471378"/>
                  <a:pt x="1930916" y="473855"/>
                  <a:pt x="1920534" y="495667"/>
                </a:cubicBezTo>
                <a:cubicBezTo>
                  <a:pt x="1917218" y="506620"/>
                  <a:pt x="1908515" y="515106"/>
                  <a:pt x="1897483" y="518146"/>
                </a:cubicBezTo>
                <a:cubicBezTo>
                  <a:pt x="1875539" y="520598"/>
                  <a:pt x="1853578" y="513681"/>
                  <a:pt x="1836999" y="499096"/>
                </a:cubicBezTo>
                <a:cubicBezTo>
                  <a:pt x="1823188" y="484237"/>
                  <a:pt x="1833856" y="465282"/>
                  <a:pt x="1827475" y="453376"/>
                </a:cubicBezTo>
                <a:cubicBezTo>
                  <a:pt x="1812234" y="426039"/>
                  <a:pt x="1785564" y="415276"/>
                  <a:pt x="1774134" y="405751"/>
                </a:cubicBezTo>
                <a:cubicBezTo>
                  <a:pt x="1762357" y="396384"/>
                  <a:pt x="1748396" y="390157"/>
                  <a:pt x="1733558" y="387654"/>
                </a:cubicBezTo>
                <a:cubicBezTo>
                  <a:pt x="1688600" y="376414"/>
                  <a:pt x="1682599" y="352602"/>
                  <a:pt x="1666883" y="329932"/>
                </a:cubicBezTo>
                <a:cubicBezTo>
                  <a:pt x="1651167" y="307263"/>
                  <a:pt x="1640975" y="310882"/>
                  <a:pt x="1635355" y="312597"/>
                </a:cubicBezTo>
                <a:cubicBezTo>
                  <a:pt x="1565346" y="329837"/>
                  <a:pt x="1482384" y="361555"/>
                  <a:pt x="1444188" y="385082"/>
                </a:cubicBezTo>
                <a:cubicBezTo>
                  <a:pt x="1379514" y="424801"/>
                  <a:pt x="1352653" y="470140"/>
                  <a:pt x="1339985" y="541482"/>
                </a:cubicBezTo>
                <a:cubicBezTo>
                  <a:pt x="1371417" y="592632"/>
                  <a:pt x="1357987" y="608157"/>
                  <a:pt x="1356939" y="628922"/>
                </a:cubicBezTo>
                <a:cubicBezTo>
                  <a:pt x="1354177" y="683214"/>
                  <a:pt x="1375418" y="710265"/>
                  <a:pt x="1380276" y="724172"/>
                </a:cubicBezTo>
                <a:cubicBezTo>
                  <a:pt x="1385133" y="738078"/>
                  <a:pt x="1384752" y="744174"/>
                  <a:pt x="1377894" y="751794"/>
                </a:cubicBezTo>
                <a:cubicBezTo>
                  <a:pt x="1369553" y="763053"/>
                  <a:pt x="1360586" y="773833"/>
                  <a:pt x="1351034" y="784084"/>
                </a:cubicBezTo>
                <a:cubicBezTo>
                  <a:pt x="1340080" y="794181"/>
                  <a:pt x="1329603" y="789513"/>
                  <a:pt x="1319030" y="786846"/>
                </a:cubicBezTo>
                <a:cubicBezTo>
                  <a:pt x="1268331" y="773657"/>
                  <a:pt x="1216322" y="766149"/>
                  <a:pt x="1163963" y="764463"/>
                </a:cubicBezTo>
                <a:cubicBezTo>
                  <a:pt x="1127292" y="762843"/>
                  <a:pt x="1093764" y="799038"/>
                  <a:pt x="1084525" y="809135"/>
                </a:cubicBezTo>
                <a:cubicBezTo>
                  <a:pt x="1075285" y="819231"/>
                  <a:pt x="1089096" y="825613"/>
                  <a:pt x="1096621" y="830566"/>
                </a:cubicBezTo>
                <a:cubicBezTo>
                  <a:pt x="1117767" y="844568"/>
                  <a:pt x="1126530" y="861618"/>
                  <a:pt x="1144246" y="869619"/>
                </a:cubicBezTo>
                <a:cubicBezTo>
                  <a:pt x="1161963" y="877620"/>
                  <a:pt x="1178727" y="883049"/>
                  <a:pt x="1187966" y="901813"/>
                </a:cubicBezTo>
                <a:cubicBezTo>
                  <a:pt x="1192687" y="912784"/>
                  <a:pt x="1188974" y="925562"/>
                  <a:pt x="1179108" y="932293"/>
                </a:cubicBezTo>
                <a:cubicBezTo>
                  <a:pt x="1192530" y="941061"/>
                  <a:pt x="1205267" y="950837"/>
                  <a:pt x="1217208" y="961535"/>
                </a:cubicBezTo>
                <a:cubicBezTo>
                  <a:pt x="1226733" y="970012"/>
                  <a:pt x="1228447" y="987633"/>
                  <a:pt x="1215588" y="991634"/>
                </a:cubicBezTo>
                <a:cubicBezTo>
                  <a:pt x="1200025" y="996735"/>
                  <a:pt x="1184107" y="1000683"/>
                  <a:pt x="1167963" y="1003445"/>
                </a:cubicBezTo>
                <a:cubicBezTo>
                  <a:pt x="1152057" y="1005350"/>
                  <a:pt x="1150342" y="994777"/>
                  <a:pt x="1147104" y="990110"/>
                </a:cubicBezTo>
                <a:cubicBezTo>
                  <a:pt x="1133007" y="969726"/>
                  <a:pt x="1102812" y="938103"/>
                  <a:pt x="1076428" y="931722"/>
                </a:cubicBezTo>
                <a:cubicBezTo>
                  <a:pt x="1029375" y="920292"/>
                  <a:pt x="1026993" y="895431"/>
                  <a:pt x="996513" y="868095"/>
                </a:cubicBezTo>
                <a:cubicBezTo>
                  <a:pt x="978797" y="852283"/>
                  <a:pt x="976320" y="865523"/>
                  <a:pt x="954603" y="882954"/>
                </a:cubicBezTo>
                <a:cubicBezTo>
                  <a:pt x="912789" y="916577"/>
                  <a:pt x="911169" y="889621"/>
                  <a:pt x="873927" y="912576"/>
                </a:cubicBezTo>
                <a:cubicBezTo>
                  <a:pt x="812490" y="950676"/>
                  <a:pt x="810300" y="926864"/>
                  <a:pt x="813538" y="917053"/>
                </a:cubicBezTo>
                <a:cubicBezTo>
                  <a:pt x="821039" y="898236"/>
                  <a:pt x="829529" y="879827"/>
                  <a:pt x="838970" y="861904"/>
                </a:cubicBezTo>
                <a:cubicBezTo>
                  <a:pt x="855448" y="827899"/>
                  <a:pt x="881070" y="856950"/>
                  <a:pt x="902597" y="837710"/>
                </a:cubicBezTo>
                <a:cubicBezTo>
                  <a:pt x="913600" y="827172"/>
                  <a:pt x="923204" y="815263"/>
                  <a:pt x="931172" y="802277"/>
                </a:cubicBezTo>
                <a:cubicBezTo>
                  <a:pt x="900978" y="770654"/>
                  <a:pt x="893072" y="786656"/>
                  <a:pt x="834398" y="783989"/>
                </a:cubicBezTo>
                <a:cubicBezTo>
                  <a:pt x="779439" y="781512"/>
                  <a:pt x="776676" y="762462"/>
                  <a:pt x="764103" y="724077"/>
                </a:cubicBezTo>
                <a:cubicBezTo>
                  <a:pt x="731718" y="625112"/>
                  <a:pt x="677045" y="601776"/>
                  <a:pt x="599607" y="550626"/>
                </a:cubicBezTo>
                <a:cubicBezTo>
                  <a:pt x="534837" y="507764"/>
                  <a:pt x="562650" y="486142"/>
                  <a:pt x="523407" y="448328"/>
                </a:cubicBezTo>
                <a:cubicBezTo>
                  <a:pt x="503309" y="429278"/>
                  <a:pt x="503023" y="416610"/>
                  <a:pt x="498927" y="395655"/>
                </a:cubicBezTo>
                <a:cubicBezTo>
                  <a:pt x="494832" y="374700"/>
                  <a:pt x="491498" y="374700"/>
                  <a:pt x="472734" y="371842"/>
                </a:cubicBezTo>
                <a:cubicBezTo>
                  <a:pt x="453969" y="368985"/>
                  <a:pt x="381389" y="360984"/>
                  <a:pt x="344337" y="328694"/>
                </a:cubicBezTo>
                <a:cubicBezTo>
                  <a:pt x="304236" y="293832"/>
                  <a:pt x="303474" y="307739"/>
                  <a:pt x="256421" y="309644"/>
                </a:cubicBezTo>
                <a:cubicBezTo>
                  <a:pt x="103449" y="317264"/>
                  <a:pt x="9914" y="210489"/>
                  <a:pt x="7247" y="154958"/>
                </a:cubicBezTo>
                <a:cubicBezTo>
                  <a:pt x="5723" y="124668"/>
                  <a:pt x="21344" y="118001"/>
                  <a:pt x="37251" y="133050"/>
                </a:cubicBezTo>
                <a:cubicBezTo>
                  <a:pt x="74674" y="165507"/>
                  <a:pt x="121288" y="185485"/>
                  <a:pt x="170601" y="190200"/>
                </a:cubicBezTo>
                <a:cubicBezTo>
                  <a:pt x="265851" y="200487"/>
                  <a:pt x="299664" y="175056"/>
                  <a:pt x="328906" y="180675"/>
                </a:cubicBezTo>
                <a:cubicBezTo>
                  <a:pt x="386532" y="191058"/>
                  <a:pt x="383865" y="216585"/>
                  <a:pt x="416155" y="265734"/>
                </a:cubicBezTo>
                <a:cubicBezTo>
                  <a:pt x="435205" y="294309"/>
                  <a:pt x="548457" y="245255"/>
                  <a:pt x="564078" y="237159"/>
                </a:cubicBezTo>
                <a:cubicBezTo>
                  <a:pt x="636183" y="200392"/>
                  <a:pt x="716478" y="151434"/>
                  <a:pt x="851543" y="172960"/>
                </a:cubicBezTo>
                <a:cubicBezTo>
                  <a:pt x="1007562" y="197249"/>
                  <a:pt x="1123767" y="169341"/>
                  <a:pt x="1183108" y="148100"/>
                </a:cubicBezTo>
                <a:cubicBezTo>
                  <a:pt x="1228733" y="131717"/>
                  <a:pt x="1205968" y="128193"/>
                  <a:pt x="1195300" y="120382"/>
                </a:cubicBezTo>
                <a:cubicBezTo>
                  <a:pt x="1184632" y="112572"/>
                  <a:pt x="1151961" y="88854"/>
                  <a:pt x="1158819" y="74662"/>
                </a:cubicBezTo>
                <a:cubicBezTo>
                  <a:pt x="1168916" y="53517"/>
                  <a:pt x="1285978" y="116953"/>
                  <a:pt x="1304266" y="94474"/>
                </a:cubicBezTo>
                <a:cubicBezTo>
                  <a:pt x="1312839" y="83806"/>
                  <a:pt x="1223970" y="39801"/>
                  <a:pt x="1245021" y="14083"/>
                </a:cubicBezTo>
                <a:cubicBezTo>
                  <a:pt x="1266071" y="-11634"/>
                  <a:pt x="1294265" y="40944"/>
                  <a:pt x="1366464" y="61041"/>
                </a:cubicBezTo>
                <a:cubicBezTo>
                  <a:pt x="1407517" y="72471"/>
                  <a:pt x="1421805" y="77520"/>
                  <a:pt x="1427139" y="70566"/>
                </a:cubicBezTo>
                <a:cubicBezTo>
                  <a:pt x="1437902" y="57231"/>
                  <a:pt x="1416566" y="47516"/>
                  <a:pt x="1427139" y="37896"/>
                </a:cubicBezTo>
                <a:cubicBezTo>
                  <a:pt x="1441426" y="25132"/>
                  <a:pt x="1480860" y="54374"/>
                  <a:pt x="1515150" y="69709"/>
                </a:cubicBezTo>
                <a:cubicBezTo>
                  <a:pt x="1551440" y="85806"/>
                  <a:pt x="1512864" y="26370"/>
                  <a:pt x="1576300" y="69709"/>
                </a:cubicBezTo>
                <a:cubicBezTo>
                  <a:pt x="1623258" y="101999"/>
                  <a:pt x="1655167" y="106190"/>
                  <a:pt x="1690029" y="106571"/>
                </a:cubicBezTo>
                <a:cubicBezTo>
                  <a:pt x="1712698" y="106571"/>
                  <a:pt x="1704411" y="99237"/>
                  <a:pt x="1707555" y="82758"/>
                </a:cubicBezTo>
                <a:cubicBezTo>
                  <a:pt x="1710698" y="66280"/>
                  <a:pt x="1720128" y="18655"/>
                  <a:pt x="1731939" y="10845"/>
                </a:cubicBezTo>
                <a:cubicBezTo>
                  <a:pt x="1755465" y="-4491"/>
                  <a:pt x="1759180" y="48183"/>
                  <a:pt x="1766419" y="86568"/>
                </a:cubicBezTo>
                <a:cubicBezTo>
                  <a:pt x="1773658" y="124954"/>
                  <a:pt x="1790327" y="152005"/>
                  <a:pt x="1832713" y="190105"/>
                </a:cubicBezTo>
                <a:cubicBezTo>
                  <a:pt x="1865289" y="219156"/>
                  <a:pt x="1861288" y="238873"/>
                  <a:pt x="1869861" y="267639"/>
                </a:cubicBezTo>
                <a:cubicBezTo>
                  <a:pt x="1884529" y="316692"/>
                  <a:pt x="1898436" y="373747"/>
                  <a:pt x="1941489" y="434517"/>
                </a:cubicBezTo>
                <a:moveTo>
                  <a:pt x="1055664" y="657497"/>
                </a:moveTo>
                <a:cubicBezTo>
                  <a:pt x="1058521" y="673213"/>
                  <a:pt x="1074714" y="674832"/>
                  <a:pt x="1089954" y="674928"/>
                </a:cubicBezTo>
                <a:cubicBezTo>
                  <a:pt x="1105611" y="654818"/>
                  <a:pt x="1117899" y="632300"/>
                  <a:pt x="1126339" y="608253"/>
                </a:cubicBezTo>
                <a:cubicBezTo>
                  <a:pt x="1123291" y="601490"/>
                  <a:pt x="1117671" y="583583"/>
                  <a:pt x="1114147" y="574248"/>
                </a:cubicBezTo>
                <a:cubicBezTo>
                  <a:pt x="1110623" y="564914"/>
                  <a:pt x="1100526" y="569010"/>
                  <a:pt x="1090144" y="570819"/>
                </a:cubicBezTo>
                <a:cubicBezTo>
                  <a:pt x="1017754" y="583392"/>
                  <a:pt x="941649" y="531481"/>
                  <a:pt x="879451" y="521099"/>
                </a:cubicBezTo>
                <a:cubicBezTo>
                  <a:pt x="856782" y="517384"/>
                  <a:pt x="861639" y="530624"/>
                  <a:pt x="864497" y="545292"/>
                </a:cubicBezTo>
                <a:cubicBezTo>
                  <a:pt x="874290" y="586864"/>
                  <a:pt x="886794" y="627751"/>
                  <a:pt x="901930" y="667689"/>
                </a:cubicBezTo>
                <a:cubicBezTo>
                  <a:pt x="914217" y="697026"/>
                  <a:pt x="940030" y="707313"/>
                  <a:pt x="969367" y="712551"/>
                </a:cubicBezTo>
                <a:cubicBezTo>
                  <a:pt x="1006038" y="718933"/>
                  <a:pt x="1014801" y="742555"/>
                  <a:pt x="1033661" y="751890"/>
                </a:cubicBezTo>
                <a:cubicBezTo>
                  <a:pt x="1042212" y="745853"/>
                  <a:pt x="1049146" y="737806"/>
                  <a:pt x="1053854" y="728458"/>
                </a:cubicBezTo>
                <a:cubicBezTo>
                  <a:pt x="1050139" y="716266"/>
                  <a:pt x="1038900" y="715695"/>
                  <a:pt x="1025279" y="710932"/>
                </a:cubicBezTo>
                <a:cubicBezTo>
                  <a:pt x="1001181" y="702550"/>
                  <a:pt x="995466" y="691882"/>
                  <a:pt x="984607" y="684643"/>
                </a:cubicBezTo>
                <a:cubicBezTo>
                  <a:pt x="951365" y="660735"/>
                  <a:pt x="959080" y="641971"/>
                  <a:pt x="977178" y="643400"/>
                </a:cubicBezTo>
                <a:cubicBezTo>
                  <a:pt x="997753" y="644994"/>
                  <a:pt x="1018420" y="644994"/>
                  <a:pt x="1038995" y="643400"/>
                </a:cubicBezTo>
                <a:cubicBezTo>
                  <a:pt x="1047567" y="642162"/>
                  <a:pt x="1052997" y="642257"/>
                  <a:pt x="1055854" y="657878"/>
                </a:cubicBezTo>
                <a:moveTo>
                  <a:pt x="1236829" y="640447"/>
                </a:moveTo>
                <a:cubicBezTo>
                  <a:pt x="1226256" y="656259"/>
                  <a:pt x="1203206" y="691025"/>
                  <a:pt x="1198729" y="698931"/>
                </a:cubicBezTo>
                <a:cubicBezTo>
                  <a:pt x="1194252" y="706836"/>
                  <a:pt x="1186442" y="719314"/>
                  <a:pt x="1209588" y="721886"/>
                </a:cubicBezTo>
                <a:cubicBezTo>
                  <a:pt x="1232733" y="724458"/>
                  <a:pt x="1263975" y="728649"/>
                  <a:pt x="1276263" y="726267"/>
                </a:cubicBezTo>
                <a:cubicBezTo>
                  <a:pt x="1288550" y="723886"/>
                  <a:pt x="1300361" y="717695"/>
                  <a:pt x="1290741" y="700169"/>
                </a:cubicBezTo>
                <a:cubicBezTo>
                  <a:pt x="1283692" y="687215"/>
                  <a:pt x="1257213" y="646638"/>
                  <a:pt x="1253403" y="641590"/>
                </a:cubicBezTo>
                <a:cubicBezTo>
                  <a:pt x="1249593" y="636542"/>
                  <a:pt x="1243878" y="629208"/>
                  <a:pt x="1236353" y="640447"/>
                </a:cubicBezTo>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ransition p14:dur="50">
    <p:cut/>
  </p:transition>
  <p:extLst>
    <p:ext uri="{DCECCB84-F9BA-43D5-87BE-67443E8EF086}">
      <p15:sldGuideLst>
        <p15:guide id="1" orient="horz" pos="439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or Speaker Red" showMasterSp="0">
  <p:cSld name="Section Break or Speaker Red">
    <p:bg>
      <p:bgPr>
        <a:solidFill>
          <a:schemeClr val="accent2"/>
        </a:solidFill>
      </p:bgPr>
    </p:bg>
    <p:spTree>
      <p:nvGrpSpPr>
        <p:cNvPr id="202" name="Shape 202"/>
        <p:cNvGrpSpPr/>
        <p:nvPr/>
      </p:nvGrpSpPr>
      <p:grpSpPr>
        <a:xfrm>
          <a:off x="0" y="0"/>
          <a:ext cx="0" cy="0"/>
          <a:chOff x="0" y="0"/>
          <a:chExt cx="0" cy="0"/>
        </a:xfrm>
      </p:grpSpPr>
      <p:sp>
        <p:nvSpPr>
          <p:cNvPr id="203" name="Google Shape;203;p21"/>
          <p:cNvSpPr/>
          <p:nvPr/>
        </p:nvSpPr>
        <p:spPr>
          <a:xfrm>
            <a:off x="5622608" y="3235471"/>
            <a:ext cx="957263" cy="494975"/>
          </a:xfrm>
          <a:custGeom>
            <a:rect b="b" l="l" r="r" t="t"/>
            <a:pathLst>
              <a:path extrusionOk="0" h="1009650" w="1952625">
                <a:moveTo>
                  <a:pt x="1941489" y="434612"/>
                </a:moveTo>
                <a:cubicBezTo>
                  <a:pt x="1948251" y="444137"/>
                  <a:pt x="1945680" y="446232"/>
                  <a:pt x="1946251" y="456996"/>
                </a:cubicBezTo>
                <a:cubicBezTo>
                  <a:pt x="1947013" y="471378"/>
                  <a:pt x="1930916" y="473855"/>
                  <a:pt x="1920534" y="495667"/>
                </a:cubicBezTo>
                <a:cubicBezTo>
                  <a:pt x="1917218" y="506620"/>
                  <a:pt x="1908515" y="515106"/>
                  <a:pt x="1897483" y="518146"/>
                </a:cubicBezTo>
                <a:cubicBezTo>
                  <a:pt x="1875539" y="520598"/>
                  <a:pt x="1853578" y="513681"/>
                  <a:pt x="1836999" y="499096"/>
                </a:cubicBezTo>
                <a:cubicBezTo>
                  <a:pt x="1823188" y="484237"/>
                  <a:pt x="1833856" y="465282"/>
                  <a:pt x="1827475" y="453376"/>
                </a:cubicBezTo>
                <a:cubicBezTo>
                  <a:pt x="1812234" y="426039"/>
                  <a:pt x="1785564" y="415276"/>
                  <a:pt x="1774134" y="405751"/>
                </a:cubicBezTo>
                <a:cubicBezTo>
                  <a:pt x="1762357" y="396384"/>
                  <a:pt x="1748396" y="390157"/>
                  <a:pt x="1733558" y="387654"/>
                </a:cubicBezTo>
                <a:cubicBezTo>
                  <a:pt x="1688600" y="376414"/>
                  <a:pt x="1682599" y="352602"/>
                  <a:pt x="1666883" y="329932"/>
                </a:cubicBezTo>
                <a:cubicBezTo>
                  <a:pt x="1651167" y="307263"/>
                  <a:pt x="1640975" y="310882"/>
                  <a:pt x="1635355" y="312597"/>
                </a:cubicBezTo>
                <a:cubicBezTo>
                  <a:pt x="1565346" y="329837"/>
                  <a:pt x="1482384" y="361555"/>
                  <a:pt x="1444188" y="385082"/>
                </a:cubicBezTo>
                <a:cubicBezTo>
                  <a:pt x="1379514" y="424801"/>
                  <a:pt x="1352653" y="470140"/>
                  <a:pt x="1339985" y="541482"/>
                </a:cubicBezTo>
                <a:cubicBezTo>
                  <a:pt x="1371417" y="592632"/>
                  <a:pt x="1357987" y="608157"/>
                  <a:pt x="1356939" y="628922"/>
                </a:cubicBezTo>
                <a:cubicBezTo>
                  <a:pt x="1354177" y="683214"/>
                  <a:pt x="1375418" y="710265"/>
                  <a:pt x="1380276" y="724172"/>
                </a:cubicBezTo>
                <a:cubicBezTo>
                  <a:pt x="1385133" y="738078"/>
                  <a:pt x="1384752" y="744174"/>
                  <a:pt x="1377894" y="751794"/>
                </a:cubicBezTo>
                <a:cubicBezTo>
                  <a:pt x="1369553" y="763053"/>
                  <a:pt x="1360586" y="773833"/>
                  <a:pt x="1351034" y="784084"/>
                </a:cubicBezTo>
                <a:cubicBezTo>
                  <a:pt x="1340080" y="794181"/>
                  <a:pt x="1329603" y="789513"/>
                  <a:pt x="1319030" y="786846"/>
                </a:cubicBezTo>
                <a:cubicBezTo>
                  <a:pt x="1268331" y="773657"/>
                  <a:pt x="1216322" y="766149"/>
                  <a:pt x="1163963" y="764463"/>
                </a:cubicBezTo>
                <a:cubicBezTo>
                  <a:pt x="1127292" y="762843"/>
                  <a:pt x="1093764" y="799038"/>
                  <a:pt x="1084525" y="809135"/>
                </a:cubicBezTo>
                <a:cubicBezTo>
                  <a:pt x="1075285" y="819231"/>
                  <a:pt x="1089096" y="825613"/>
                  <a:pt x="1096621" y="830566"/>
                </a:cubicBezTo>
                <a:cubicBezTo>
                  <a:pt x="1117767" y="844568"/>
                  <a:pt x="1126530" y="861618"/>
                  <a:pt x="1144246" y="869619"/>
                </a:cubicBezTo>
                <a:cubicBezTo>
                  <a:pt x="1161963" y="877620"/>
                  <a:pt x="1178727" y="883049"/>
                  <a:pt x="1187966" y="901813"/>
                </a:cubicBezTo>
                <a:cubicBezTo>
                  <a:pt x="1192687" y="912784"/>
                  <a:pt x="1188974" y="925562"/>
                  <a:pt x="1179108" y="932293"/>
                </a:cubicBezTo>
                <a:cubicBezTo>
                  <a:pt x="1192530" y="941061"/>
                  <a:pt x="1205267" y="950837"/>
                  <a:pt x="1217208" y="961535"/>
                </a:cubicBezTo>
                <a:cubicBezTo>
                  <a:pt x="1226733" y="970012"/>
                  <a:pt x="1228447" y="987633"/>
                  <a:pt x="1215588" y="991634"/>
                </a:cubicBezTo>
                <a:cubicBezTo>
                  <a:pt x="1200025" y="996735"/>
                  <a:pt x="1184107" y="1000683"/>
                  <a:pt x="1167963" y="1003445"/>
                </a:cubicBezTo>
                <a:cubicBezTo>
                  <a:pt x="1152057" y="1005350"/>
                  <a:pt x="1150342" y="994777"/>
                  <a:pt x="1147104" y="990110"/>
                </a:cubicBezTo>
                <a:cubicBezTo>
                  <a:pt x="1133007" y="969726"/>
                  <a:pt x="1102812" y="938103"/>
                  <a:pt x="1076428" y="931722"/>
                </a:cubicBezTo>
                <a:cubicBezTo>
                  <a:pt x="1029375" y="920292"/>
                  <a:pt x="1026993" y="895431"/>
                  <a:pt x="996513" y="868095"/>
                </a:cubicBezTo>
                <a:cubicBezTo>
                  <a:pt x="978797" y="852283"/>
                  <a:pt x="976320" y="865523"/>
                  <a:pt x="954603" y="882954"/>
                </a:cubicBezTo>
                <a:cubicBezTo>
                  <a:pt x="912789" y="916577"/>
                  <a:pt x="911169" y="889621"/>
                  <a:pt x="873927" y="912576"/>
                </a:cubicBezTo>
                <a:cubicBezTo>
                  <a:pt x="812490" y="950676"/>
                  <a:pt x="810300" y="926864"/>
                  <a:pt x="813538" y="917053"/>
                </a:cubicBezTo>
                <a:cubicBezTo>
                  <a:pt x="821039" y="898236"/>
                  <a:pt x="829529" y="879827"/>
                  <a:pt x="838970" y="861904"/>
                </a:cubicBezTo>
                <a:cubicBezTo>
                  <a:pt x="855448" y="827899"/>
                  <a:pt x="881070" y="856950"/>
                  <a:pt x="902597" y="837710"/>
                </a:cubicBezTo>
                <a:cubicBezTo>
                  <a:pt x="913600" y="827172"/>
                  <a:pt x="923204" y="815263"/>
                  <a:pt x="931172" y="802277"/>
                </a:cubicBezTo>
                <a:cubicBezTo>
                  <a:pt x="900978" y="770654"/>
                  <a:pt x="893072" y="786656"/>
                  <a:pt x="834398" y="783989"/>
                </a:cubicBezTo>
                <a:cubicBezTo>
                  <a:pt x="779439" y="781512"/>
                  <a:pt x="776676" y="762462"/>
                  <a:pt x="764103" y="724077"/>
                </a:cubicBezTo>
                <a:cubicBezTo>
                  <a:pt x="731718" y="625112"/>
                  <a:pt x="677045" y="601776"/>
                  <a:pt x="599607" y="550626"/>
                </a:cubicBezTo>
                <a:cubicBezTo>
                  <a:pt x="534837" y="507764"/>
                  <a:pt x="562650" y="486142"/>
                  <a:pt x="523407" y="448328"/>
                </a:cubicBezTo>
                <a:cubicBezTo>
                  <a:pt x="503309" y="429278"/>
                  <a:pt x="503023" y="416610"/>
                  <a:pt x="498927" y="395655"/>
                </a:cubicBezTo>
                <a:cubicBezTo>
                  <a:pt x="494832" y="374700"/>
                  <a:pt x="491498" y="374700"/>
                  <a:pt x="472734" y="371842"/>
                </a:cubicBezTo>
                <a:cubicBezTo>
                  <a:pt x="453969" y="368985"/>
                  <a:pt x="381389" y="360984"/>
                  <a:pt x="344337" y="328694"/>
                </a:cubicBezTo>
                <a:cubicBezTo>
                  <a:pt x="304236" y="293832"/>
                  <a:pt x="303474" y="307739"/>
                  <a:pt x="256421" y="309644"/>
                </a:cubicBezTo>
                <a:cubicBezTo>
                  <a:pt x="103449" y="317264"/>
                  <a:pt x="9914" y="210489"/>
                  <a:pt x="7247" y="154958"/>
                </a:cubicBezTo>
                <a:cubicBezTo>
                  <a:pt x="5723" y="124668"/>
                  <a:pt x="21344" y="118001"/>
                  <a:pt x="37251" y="133050"/>
                </a:cubicBezTo>
                <a:cubicBezTo>
                  <a:pt x="74674" y="165507"/>
                  <a:pt x="121288" y="185485"/>
                  <a:pt x="170601" y="190200"/>
                </a:cubicBezTo>
                <a:cubicBezTo>
                  <a:pt x="265851" y="200487"/>
                  <a:pt x="299664" y="175056"/>
                  <a:pt x="328906" y="180675"/>
                </a:cubicBezTo>
                <a:cubicBezTo>
                  <a:pt x="386532" y="191058"/>
                  <a:pt x="383865" y="216585"/>
                  <a:pt x="416155" y="265734"/>
                </a:cubicBezTo>
                <a:cubicBezTo>
                  <a:pt x="435205" y="294309"/>
                  <a:pt x="548457" y="245255"/>
                  <a:pt x="564078" y="237159"/>
                </a:cubicBezTo>
                <a:cubicBezTo>
                  <a:pt x="636183" y="200392"/>
                  <a:pt x="716478" y="151434"/>
                  <a:pt x="851543" y="172960"/>
                </a:cubicBezTo>
                <a:cubicBezTo>
                  <a:pt x="1007562" y="197249"/>
                  <a:pt x="1123767" y="169341"/>
                  <a:pt x="1183108" y="148100"/>
                </a:cubicBezTo>
                <a:cubicBezTo>
                  <a:pt x="1228733" y="131717"/>
                  <a:pt x="1205968" y="128193"/>
                  <a:pt x="1195300" y="120382"/>
                </a:cubicBezTo>
                <a:cubicBezTo>
                  <a:pt x="1184632" y="112572"/>
                  <a:pt x="1151961" y="88854"/>
                  <a:pt x="1158819" y="74662"/>
                </a:cubicBezTo>
                <a:cubicBezTo>
                  <a:pt x="1168916" y="53517"/>
                  <a:pt x="1285978" y="116953"/>
                  <a:pt x="1304266" y="94474"/>
                </a:cubicBezTo>
                <a:cubicBezTo>
                  <a:pt x="1312839" y="83806"/>
                  <a:pt x="1223970" y="39801"/>
                  <a:pt x="1245021" y="14083"/>
                </a:cubicBezTo>
                <a:cubicBezTo>
                  <a:pt x="1266071" y="-11634"/>
                  <a:pt x="1294265" y="40944"/>
                  <a:pt x="1366464" y="61041"/>
                </a:cubicBezTo>
                <a:cubicBezTo>
                  <a:pt x="1407517" y="72471"/>
                  <a:pt x="1421805" y="77520"/>
                  <a:pt x="1427139" y="70566"/>
                </a:cubicBezTo>
                <a:cubicBezTo>
                  <a:pt x="1437902" y="57231"/>
                  <a:pt x="1416566" y="47516"/>
                  <a:pt x="1427139" y="37896"/>
                </a:cubicBezTo>
                <a:cubicBezTo>
                  <a:pt x="1441426" y="25132"/>
                  <a:pt x="1480860" y="54374"/>
                  <a:pt x="1515150" y="69709"/>
                </a:cubicBezTo>
                <a:cubicBezTo>
                  <a:pt x="1551440" y="85806"/>
                  <a:pt x="1512864" y="26370"/>
                  <a:pt x="1576300" y="69709"/>
                </a:cubicBezTo>
                <a:cubicBezTo>
                  <a:pt x="1623258" y="101999"/>
                  <a:pt x="1655167" y="106190"/>
                  <a:pt x="1690029" y="106571"/>
                </a:cubicBezTo>
                <a:cubicBezTo>
                  <a:pt x="1712698" y="106571"/>
                  <a:pt x="1704411" y="99237"/>
                  <a:pt x="1707555" y="82758"/>
                </a:cubicBezTo>
                <a:cubicBezTo>
                  <a:pt x="1710698" y="66280"/>
                  <a:pt x="1720128" y="18655"/>
                  <a:pt x="1731939" y="10845"/>
                </a:cubicBezTo>
                <a:cubicBezTo>
                  <a:pt x="1755465" y="-4491"/>
                  <a:pt x="1759180" y="48183"/>
                  <a:pt x="1766419" y="86568"/>
                </a:cubicBezTo>
                <a:cubicBezTo>
                  <a:pt x="1773658" y="124954"/>
                  <a:pt x="1790327" y="152005"/>
                  <a:pt x="1832713" y="190105"/>
                </a:cubicBezTo>
                <a:cubicBezTo>
                  <a:pt x="1865289" y="219156"/>
                  <a:pt x="1861288" y="238873"/>
                  <a:pt x="1869861" y="267639"/>
                </a:cubicBezTo>
                <a:cubicBezTo>
                  <a:pt x="1884529" y="316692"/>
                  <a:pt x="1898436" y="373747"/>
                  <a:pt x="1941489" y="434517"/>
                </a:cubicBezTo>
                <a:moveTo>
                  <a:pt x="1055664" y="657497"/>
                </a:moveTo>
                <a:cubicBezTo>
                  <a:pt x="1058521" y="673213"/>
                  <a:pt x="1074714" y="674832"/>
                  <a:pt x="1089954" y="674928"/>
                </a:cubicBezTo>
                <a:cubicBezTo>
                  <a:pt x="1105611" y="654818"/>
                  <a:pt x="1117899" y="632300"/>
                  <a:pt x="1126339" y="608253"/>
                </a:cubicBezTo>
                <a:cubicBezTo>
                  <a:pt x="1123291" y="601490"/>
                  <a:pt x="1117671" y="583583"/>
                  <a:pt x="1114147" y="574248"/>
                </a:cubicBezTo>
                <a:cubicBezTo>
                  <a:pt x="1110623" y="564914"/>
                  <a:pt x="1100526" y="569010"/>
                  <a:pt x="1090144" y="570819"/>
                </a:cubicBezTo>
                <a:cubicBezTo>
                  <a:pt x="1017754" y="583392"/>
                  <a:pt x="941649" y="531481"/>
                  <a:pt x="879451" y="521099"/>
                </a:cubicBezTo>
                <a:cubicBezTo>
                  <a:pt x="856782" y="517384"/>
                  <a:pt x="861639" y="530624"/>
                  <a:pt x="864497" y="545292"/>
                </a:cubicBezTo>
                <a:cubicBezTo>
                  <a:pt x="874290" y="586864"/>
                  <a:pt x="886794" y="627751"/>
                  <a:pt x="901930" y="667689"/>
                </a:cubicBezTo>
                <a:cubicBezTo>
                  <a:pt x="914217" y="697026"/>
                  <a:pt x="940030" y="707313"/>
                  <a:pt x="969367" y="712551"/>
                </a:cubicBezTo>
                <a:cubicBezTo>
                  <a:pt x="1006038" y="718933"/>
                  <a:pt x="1014801" y="742555"/>
                  <a:pt x="1033661" y="751890"/>
                </a:cubicBezTo>
                <a:cubicBezTo>
                  <a:pt x="1042212" y="745853"/>
                  <a:pt x="1049146" y="737806"/>
                  <a:pt x="1053854" y="728458"/>
                </a:cubicBezTo>
                <a:cubicBezTo>
                  <a:pt x="1050139" y="716266"/>
                  <a:pt x="1038900" y="715695"/>
                  <a:pt x="1025279" y="710932"/>
                </a:cubicBezTo>
                <a:cubicBezTo>
                  <a:pt x="1001181" y="702550"/>
                  <a:pt x="995466" y="691882"/>
                  <a:pt x="984607" y="684643"/>
                </a:cubicBezTo>
                <a:cubicBezTo>
                  <a:pt x="951365" y="660735"/>
                  <a:pt x="959080" y="641971"/>
                  <a:pt x="977178" y="643400"/>
                </a:cubicBezTo>
                <a:cubicBezTo>
                  <a:pt x="997753" y="644994"/>
                  <a:pt x="1018420" y="644994"/>
                  <a:pt x="1038995" y="643400"/>
                </a:cubicBezTo>
                <a:cubicBezTo>
                  <a:pt x="1047567" y="642162"/>
                  <a:pt x="1052997" y="642257"/>
                  <a:pt x="1055854" y="657878"/>
                </a:cubicBezTo>
                <a:moveTo>
                  <a:pt x="1236829" y="640447"/>
                </a:moveTo>
                <a:cubicBezTo>
                  <a:pt x="1226256" y="656259"/>
                  <a:pt x="1203206" y="691025"/>
                  <a:pt x="1198729" y="698931"/>
                </a:cubicBezTo>
                <a:cubicBezTo>
                  <a:pt x="1194252" y="706836"/>
                  <a:pt x="1186442" y="719314"/>
                  <a:pt x="1209588" y="721886"/>
                </a:cubicBezTo>
                <a:cubicBezTo>
                  <a:pt x="1232733" y="724458"/>
                  <a:pt x="1263975" y="728649"/>
                  <a:pt x="1276263" y="726267"/>
                </a:cubicBezTo>
                <a:cubicBezTo>
                  <a:pt x="1288550" y="723886"/>
                  <a:pt x="1300361" y="717695"/>
                  <a:pt x="1290741" y="700169"/>
                </a:cubicBezTo>
                <a:cubicBezTo>
                  <a:pt x="1283692" y="687215"/>
                  <a:pt x="1257213" y="646638"/>
                  <a:pt x="1253403" y="641590"/>
                </a:cubicBezTo>
                <a:cubicBezTo>
                  <a:pt x="1249593" y="636542"/>
                  <a:pt x="1243878" y="629208"/>
                  <a:pt x="1236353" y="640447"/>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 name="Google Shape;204;p21"/>
          <p:cNvSpPr txBox="1"/>
          <p:nvPr>
            <p:ph idx="1" type="subTitle"/>
          </p:nvPr>
        </p:nvSpPr>
        <p:spPr>
          <a:xfrm>
            <a:off x="1523604" y="4118207"/>
            <a:ext cx="9141619" cy="650648"/>
          </a:xfrm>
          <a:prstGeom prst="rect">
            <a:avLst/>
          </a:prstGeom>
          <a:noFill/>
          <a:ln>
            <a:noFill/>
          </a:ln>
        </p:spPr>
        <p:txBody>
          <a:bodyPr anchorCtr="0" anchor="ctr" bIns="0" lIns="91425" spcFirstLastPara="1" rIns="91425" wrap="square" tIns="0">
            <a:normAutofit/>
          </a:bodyPr>
          <a:lstStyle>
            <a:lvl1pPr lvl="0" algn="ctr">
              <a:lnSpc>
                <a:spcPct val="95000"/>
              </a:lnSpc>
              <a:spcBef>
                <a:spcPts val="0"/>
              </a:spcBef>
              <a:spcAft>
                <a:spcPts val="0"/>
              </a:spcAft>
              <a:buClr>
                <a:schemeClr val="lt1"/>
              </a:buClr>
              <a:buSzPts val="2000"/>
              <a:buNone/>
              <a:defRPr b="1" sz="2000">
                <a:solidFill>
                  <a:schemeClr val="lt1"/>
                </a:solidFill>
                <a:latin typeface="Arial"/>
                <a:ea typeface="Arial"/>
                <a:cs typeface="Arial"/>
                <a:sym typeface="Arial"/>
              </a:defRPr>
            </a:lvl1pPr>
            <a:lvl2pPr lvl="1" algn="ctr">
              <a:lnSpc>
                <a:spcPct val="95000"/>
              </a:lnSpc>
              <a:spcBef>
                <a:spcPts val="338"/>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205" name="Google Shape;205;p21"/>
          <p:cNvSpPr txBox="1"/>
          <p:nvPr>
            <p:ph type="ctrTitle"/>
          </p:nvPr>
        </p:nvSpPr>
        <p:spPr>
          <a:xfrm>
            <a:off x="1" y="1127271"/>
            <a:ext cx="12188825" cy="1605339"/>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chemeClr val="lt1"/>
              </a:buClr>
              <a:buSzPts val="4000"/>
              <a:buFont typeface="Georgia"/>
              <a:buNone/>
              <a:defRPr b="1" sz="4000" cap="none">
                <a:solidFill>
                  <a:schemeClr val="lt1"/>
                </a:solidFill>
                <a:latin typeface="Georgia"/>
                <a:ea typeface="Georgia"/>
                <a:cs typeface="Georgia"/>
                <a:sym typeface="Georgia"/>
              </a:defRPr>
            </a:lvl1pPr>
            <a:lvl2pPr lvl="1">
              <a:spcBef>
                <a:spcPts val="338"/>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21"/>
          <p:cNvSpPr txBox="1"/>
          <p:nvPr>
            <p:ph idx="2" type="body"/>
          </p:nvPr>
        </p:nvSpPr>
        <p:spPr>
          <a:xfrm>
            <a:off x="1523604" y="4768851"/>
            <a:ext cx="9141619" cy="501651"/>
          </a:xfrm>
          <a:prstGeom prst="rect">
            <a:avLst/>
          </a:prstGeom>
          <a:noFill/>
          <a:ln>
            <a:noFill/>
          </a:ln>
        </p:spPr>
        <p:txBody>
          <a:bodyPr anchorCtr="0" anchor="ctr" bIns="0" lIns="91425" spcFirstLastPara="1" rIns="91425" wrap="square" tIns="0">
            <a:normAutofit/>
          </a:bodyPr>
          <a:lstStyle>
            <a:lvl1pPr indent="-228600" lvl="0" marL="457200" algn="ctr">
              <a:lnSpc>
                <a:spcPct val="95000"/>
              </a:lnSpc>
              <a:spcBef>
                <a:spcPts val="0"/>
              </a:spcBef>
              <a:spcAft>
                <a:spcPts val="0"/>
              </a:spcAft>
              <a:buClr>
                <a:schemeClr val="lt1"/>
              </a:buClr>
              <a:buSzPts val="1400"/>
              <a:buNone/>
              <a:defRPr i="1" sz="1400">
                <a:solidFill>
                  <a:schemeClr val="lt1"/>
                </a:solidFill>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Tree>
  </p:cSld>
  <p:clrMapOvr>
    <a:masterClrMapping/>
  </p:clrMapOvr>
  <p:transition p14:dur="50">
    <p:cut/>
  </p:transition>
  <p:extLst>
    <p:ext uri="{DCECCB84-F9BA-43D5-87BE-67443E8EF086}">
      <p15:sldGuideLst>
        <p15:guide id="1" pos="6824">
          <p15:clr>
            <a:srgbClr val="FBAE40"/>
          </p15:clr>
        </p15:guide>
        <p15:guide id="2" orient="horz"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or Speaker Blue" showMasterSp="0">
  <p:cSld name="Section Break or Speaker Blue">
    <p:bg>
      <p:bgPr>
        <a:solidFill>
          <a:schemeClr val="accent1"/>
        </a:solidFill>
      </p:bgPr>
    </p:bg>
    <p:spTree>
      <p:nvGrpSpPr>
        <p:cNvPr id="207" name="Shape 207"/>
        <p:cNvGrpSpPr/>
        <p:nvPr/>
      </p:nvGrpSpPr>
      <p:grpSpPr>
        <a:xfrm>
          <a:off x="0" y="0"/>
          <a:ext cx="0" cy="0"/>
          <a:chOff x="0" y="0"/>
          <a:chExt cx="0" cy="0"/>
        </a:xfrm>
      </p:grpSpPr>
      <p:sp>
        <p:nvSpPr>
          <p:cNvPr id="208" name="Google Shape;208;p22"/>
          <p:cNvSpPr txBox="1"/>
          <p:nvPr>
            <p:ph idx="1" type="subTitle"/>
          </p:nvPr>
        </p:nvSpPr>
        <p:spPr>
          <a:xfrm>
            <a:off x="1523604" y="4118207"/>
            <a:ext cx="9141619" cy="650648"/>
          </a:xfrm>
          <a:prstGeom prst="rect">
            <a:avLst/>
          </a:prstGeom>
          <a:noFill/>
          <a:ln>
            <a:noFill/>
          </a:ln>
        </p:spPr>
        <p:txBody>
          <a:bodyPr anchorCtr="0" anchor="ctr" bIns="0" lIns="91425" spcFirstLastPara="1" rIns="91425" wrap="square" tIns="0">
            <a:normAutofit/>
          </a:bodyPr>
          <a:lstStyle>
            <a:lvl1pPr lvl="0" algn="ctr">
              <a:lnSpc>
                <a:spcPct val="95000"/>
              </a:lnSpc>
              <a:spcBef>
                <a:spcPts val="0"/>
              </a:spcBef>
              <a:spcAft>
                <a:spcPts val="0"/>
              </a:spcAft>
              <a:buClr>
                <a:schemeClr val="lt1"/>
              </a:buClr>
              <a:buSzPts val="2000"/>
              <a:buNone/>
              <a:defRPr b="1" sz="2000">
                <a:solidFill>
                  <a:schemeClr val="lt1"/>
                </a:solidFill>
                <a:latin typeface="Arial"/>
                <a:ea typeface="Arial"/>
                <a:cs typeface="Arial"/>
                <a:sym typeface="Arial"/>
              </a:defRPr>
            </a:lvl1pPr>
            <a:lvl2pPr lvl="1" algn="ctr">
              <a:lnSpc>
                <a:spcPct val="95000"/>
              </a:lnSpc>
              <a:spcBef>
                <a:spcPts val="338"/>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209" name="Google Shape;209;p22"/>
          <p:cNvSpPr txBox="1"/>
          <p:nvPr>
            <p:ph type="ctrTitle"/>
          </p:nvPr>
        </p:nvSpPr>
        <p:spPr>
          <a:xfrm>
            <a:off x="1" y="1127271"/>
            <a:ext cx="12188825" cy="1605339"/>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Clr>
                <a:schemeClr val="lt1"/>
              </a:buClr>
              <a:buSzPts val="4000"/>
              <a:buFont typeface="Georgia"/>
              <a:buNone/>
              <a:defRPr b="1" sz="4000" cap="none">
                <a:solidFill>
                  <a:schemeClr val="lt1"/>
                </a:solidFill>
                <a:latin typeface="Georgia"/>
                <a:ea typeface="Georgia"/>
                <a:cs typeface="Georgia"/>
                <a:sym typeface="Georgia"/>
              </a:defRPr>
            </a:lvl1pPr>
            <a:lvl2pPr lvl="1">
              <a:spcBef>
                <a:spcPts val="338"/>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22"/>
          <p:cNvSpPr txBox="1"/>
          <p:nvPr>
            <p:ph idx="2" type="body"/>
          </p:nvPr>
        </p:nvSpPr>
        <p:spPr>
          <a:xfrm>
            <a:off x="1523604" y="4768851"/>
            <a:ext cx="9141619" cy="501651"/>
          </a:xfrm>
          <a:prstGeom prst="rect">
            <a:avLst/>
          </a:prstGeom>
          <a:noFill/>
          <a:ln>
            <a:noFill/>
          </a:ln>
        </p:spPr>
        <p:txBody>
          <a:bodyPr anchorCtr="0" anchor="ctr" bIns="0" lIns="91425" spcFirstLastPara="1" rIns="91425" wrap="square" tIns="0">
            <a:normAutofit/>
          </a:bodyPr>
          <a:lstStyle>
            <a:lvl1pPr indent="-228600" lvl="0" marL="457200" algn="ctr">
              <a:lnSpc>
                <a:spcPct val="95000"/>
              </a:lnSpc>
              <a:spcBef>
                <a:spcPts val="0"/>
              </a:spcBef>
              <a:spcAft>
                <a:spcPts val="0"/>
              </a:spcAft>
              <a:buClr>
                <a:schemeClr val="lt1"/>
              </a:buClr>
              <a:buSzPts val="1400"/>
              <a:buNone/>
              <a:defRPr i="1" sz="1400">
                <a:solidFill>
                  <a:schemeClr val="lt1"/>
                </a:solidFill>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11" name="Google Shape;211;p22"/>
          <p:cNvSpPr/>
          <p:nvPr/>
        </p:nvSpPr>
        <p:spPr>
          <a:xfrm>
            <a:off x="5622608" y="3235471"/>
            <a:ext cx="957263" cy="494975"/>
          </a:xfrm>
          <a:custGeom>
            <a:rect b="b" l="l" r="r" t="t"/>
            <a:pathLst>
              <a:path extrusionOk="0" h="1009650" w="1952625">
                <a:moveTo>
                  <a:pt x="1941489" y="434612"/>
                </a:moveTo>
                <a:cubicBezTo>
                  <a:pt x="1948251" y="444137"/>
                  <a:pt x="1945680" y="446232"/>
                  <a:pt x="1946251" y="456996"/>
                </a:cubicBezTo>
                <a:cubicBezTo>
                  <a:pt x="1947013" y="471378"/>
                  <a:pt x="1930916" y="473855"/>
                  <a:pt x="1920534" y="495667"/>
                </a:cubicBezTo>
                <a:cubicBezTo>
                  <a:pt x="1917218" y="506620"/>
                  <a:pt x="1908515" y="515106"/>
                  <a:pt x="1897483" y="518146"/>
                </a:cubicBezTo>
                <a:cubicBezTo>
                  <a:pt x="1875539" y="520598"/>
                  <a:pt x="1853578" y="513681"/>
                  <a:pt x="1836999" y="499096"/>
                </a:cubicBezTo>
                <a:cubicBezTo>
                  <a:pt x="1823188" y="484237"/>
                  <a:pt x="1833856" y="465282"/>
                  <a:pt x="1827475" y="453376"/>
                </a:cubicBezTo>
                <a:cubicBezTo>
                  <a:pt x="1812234" y="426039"/>
                  <a:pt x="1785564" y="415276"/>
                  <a:pt x="1774134" y="405751"/>
                </a:cubicBezTo>
                <a:cubicBezTo>
                  <a:pt x="1762357" y="396384"/>
                  <a:pt x="1748396" y="390157"/>
                  <a:pt x="1733558" y="387654"/>
                </a:cubicBezTo>
                <a:cubicBezTo>
                  <a:pt x="1688600" y="376414"/>
                  <a:pt x="1682599" y="352602"/>
                  <a:pt x="1666883" y="329932"/>
                </a:cubicBezTo>
                <a:cubicBezTo>
                  <a:pt x="1651167" y="307263"/>
                  <a:pt x="1640975" y="310882"/>
                  <a:pt x="1635355" y="312597"/>
                </a:cubicBezTo>
                <a:cubicBezTo>
                  <a:pt x="1565346" y="329837"/>
                  <a:pt x="1482384" y="361555"/>
                  <a:pt x="1444188" y="385082"/>
                </a:cubicBezTo>
                <a:cubicBezTo>
                  <a:pt x="1379514" y="424801"/>
                  <a:pt x="1352653" y="470140"/>
                  <a:pt x="1339985" y="541482"/>
                </a:cubicBezTo>
                <a:cubicBezTo>
                  <a:pt x="1371417" y="592632"/>
                  <a:pt x="1357987" y="608157"/>
                  <a:pt x="1356939" y="628922"/>
                </a:cubicBezTo>
                <a:cubicBezTo>
                  <a:pt x="1354177" y="683214"/>
                  <a:pt x="1375418" y="710265"/>
                  <a:pt x="1380276" y="724172"/>
                </a:cubicBezTo>
                <a:cubicBezTo>
                  <a:pt x="1385133" y="738078"/>
                  <a:pt x="1384752" y="744174"/>
                  <a:pt x="1377894" y="751794"/>
                </a:cubicBezTo>
                <a:cubicBezTo>
                  <a:pt x="1369553" y="763053"/>
                  <a:pt x="1360586" y="773833"/>
                  <a:pt x="1351034" y="784084"/>
                </a:cubicBezTo>
                <a:cubicBezTo>
                  <a:pt x="1340080" y="794181"/>
                  <a:pt x="1329603" y="789513"/>
                  <a:pt x="1319030" y="786846"/>
                </a:cubicBezTo>
                <a:cubicBezTo>
                  <a:pt x="1268331" y="773657"/>
                  <a:pt x="1216322" y="766149"/>
                  <a:pt x="1163963" y="764463"/>
                </a:cubicBezTo>
                <a:cubicBezTo>
                  <a:pt x="1127292" y="762843"/>
                  <a:pt x="1093764" y="799038"/>
                  <a:pt x="1084525" y="809135"/>
                </a:cubicBezTo>
                <a:cubicBezTo>
                  <a:pt x="1075285" y="819231"/>
                  <a:pt x="1089096" y="825613"/>
                  <a:pt x="1096621" y="830566"/>
                </a:cubicBezTo>
                <a:cubicBezTo>
                  <a:pt x="1117767" y="844568"/>
                  <a:pt x="1126530" y="861618"/>
                  <a:pt x="1144246" y="869619"/>
                </a:cubicBezTo>
                <a:cubicBezTo>
                  <a:pt x="1161963" y="877620"/>
                  <a:pt x="1178727" y="883049"/>
                  <a:pt x="1187966" y="901813"/>
                </a:cubicBezTo>
                <a:cubicBezTo>
                  <a:pt x="1192687" y="912784"/>
                  <a:pt x="1188974" y="925562"/>
                  <a:pt x="1179108" y="932293"/>
                </a:cubicBezTo>
                <a:cubicBezTo>
                  <a:pt x="1192530" y="941061"/>
                  <a:pt x="1205267" y="950837"/>
                  <a:pt x="1217208" y="961535"/>
                </a:cubicBezTo>
                <a:cubicBezTo>
                  <a:pt x="1226733" y="970012"/>
                  <a:pt x="1228447" y="987633"/>
                  <a:pt x="1215588" y="991634"/>
                </a:cubicBezTo>
                <a:cubicBezTo>
                  <a:pt x="1200025" y="996735"/>
                  <a:pt x="1184107" y="1000683"/>
                  <a:pt x="1167963" y="1003445"/>
                </a:cubicBezTo>
                <a:cubicBezTo>
                  <a:pt x="1152057" y="1005350"/>
                  <a:pt x="1150342" y="994777"/>
                  <a:pt x="1147104" y="990110"/>
                </a:cubicBezTo>
                <a:cubicBezTo>
                  <a:pt x="1133007" y="969726"/>
                  <a:pt x="1102812" y="938103"/>
                  <a:pt x="1076428" y="931722"/>
                </a:cubicBezTo>
                <a:cubicBezTo>
                  <a:pt x="1029375" y="920292"/>
                  <a:pt x="1026993" y="895431"/>
                  <a:pt x="996513" y="868095"/>
                </a:cubicBezTo>
                <a:cubicBezTo>
                  <a:pt x="978797" y="852283"/>
                  <a:pt x="976320" y="865523"/>
                  <a:pt x="954603" y="882954"/>
                </a:cubicBezTo>
                <a:cubicBezTo>
                  <a:pt x="912789" y="916577"/>
                  <a:pt x="911169" y="889621"/>
                  <a:pt x="873927" y="912576"/>
                </a:cubicBezTo>
                <a:cubicBezTo>
                  <a:pt x="812490" y="950676"/>
                  <a:pt x="810300" y="926864"/>
                  <a:pt x="813538" y="917053"/>
                </a:cubicBezTo>
                <a:cubicBezTo>
                  <a:pt x="821039" y="898236"/>
                  <a:pt x="829529" y="879827"/>
                  <a:pt x="838970" y="861904"/>
                </a:cubicBezTo>
                <a:cubicBezTo>
                  <a:pt x="855448" y="827899"/>
                  <a:pt x="881070" y="856950"/>
                  <a:pt x="902597" y="837710"/>
                </a:cubicBezTo>
                <a:cubicBezTo>
                  <a:pt x="913600" y="827172"/>
                  <a:pt x="923204" y="815263"/>
                  <a:pt x="931172" y="802277"/>
                </a:cubicBezTo>
                <a:cubicBezTo>
                  <a:pt x="900978" y="770654"/>
                  <a:pt x="893072" y="786656"/>
                  <a:pt x="834398" y="783989"/>
                </a:cubicBezTo>
                <a:cubicBezTo>
                  <a:pt x="779439" y="781512"/>
                  <a:pt x="776676" y="762462"/>
                  <a:pt x="764103" y="724077"/>
                </a:cubicBezTo>
                <a:cubicBezTo>
                  <a:pt x="731718" y="625112"/>
                  <a:pt x="677045" y="601776"/>
                  <a:pt x="599607" y="550626"/>
                </a:cubicBezTo>
                <a:cubicBezTo>
                  <a:pt x="534837" y="507764"/>
                  <a:pt x="562650" y="486142"/>
                  <a:pt x="523407" y="448328"/>
                </a:cubicBezTo>
                <a:cubicBezTo>
                  <a:pt x="503309" y="429278"/>
                  <a:pt x="503023" y="416610"/>
                  <a:pt x="498927" y="395655"/>
                </a:cubicBezTo>
                <a:cubicBezTo>
                  <a:pt x="494832" y="374700"/>
                  <a:pt x="491498" y="374700"/>
                  <a:pt x="472734" y="371842"/>
                </a:cubicBezTo>
                <a:cubicBezTo>
                  <a:pt x="453969" y="368985"/>
                  <a:pt x="381389" y="360984"/>
                  <a:pt x="344337" y="328694"/>
                </a:cubicBezTo>
                <a:cubicBezTo>
                  <a:pt x="304236" y="293832"/>
                  <a:pt x="303474" y="307739"/>
                  <a:pt x="256421" y="309644"/>
                </a:cubicBezTo>
                <a:cubicBezTo>
                  <a:pt x="103449" y="317264"/>
                  <a:pt x="9914" y="210489"/>
                  <a:pt x="7247" y="154958"/>
                </a:cubicBezTo>
                <a:cubicBezTo>
                  <a:pt x="5723" y="124668"/>
                  <a:pt x="21344" y="118001"/>
                  <a:pt x="37251" y="133050"/>
                </a:cubicBezTo>
                <a:cubicBezTo>
                  <a:pt x="74674" y="165507"/>
                  <a:pt x="121288" y="185485"/>
                  <a:pt x="170601" y="190200"/>
                </a:cubicBezTo>
                <a:cubicBezTo>
                  <a:pt x="265851" y="200487"/>
                  <a:pt x="299664" y="175056"/>
                  <a:pt x="328906" y="180675"/>
                </a:cubicBezTo>
                <a:cubicBezTo>
                  <a:pt x="386532" y="191058"/>
                  <a:pt x="383865" y="216585"/>
                  <a:pt x="416155" y="265734"/>
                </a:cubicBezTo>
                <a:cubicBezTo>
                  <a:pt x="435205" y="294309"/>
                  <a:pt x="548457" y="245255"/>
                  <a:pt x="564078" y="237159"/>
                </a:cubicBezTo>
                <a:cubicBezTo>
                  <a:pt x="636183" y="200392"/>
                  <a:pt x="716478" y="151434"/>
                  <a:pt x="851543" y="172960"/>
                </a:cubicBezTo>
                <a:cubicBezTo>
                  <a:pt x="1007562" y="197249"/>
                  <a:pt x="1123767" y="169341"/>
                  <a:pt x="1183108" y="148100"/>
                </a:cubicBezTo>
                <a:cubicBezTo>
                  <a:pt x="1228733" y="131717"/>
                  <a:pt x="1205968" y="128193"/>
                  <a:pt x="1195300" y="120382"/>
                </a:cubicBezTo>
                <a:cubicBezTo>
                  <a:pt x="1184632" y="112572"/>
                  <a:pt x="1151961" y="88854"/>
                  <a:pt x="1158819" y="74662"/>
                </a:cubicBezTo>
                <a:cubicBezTo>
                  <a:pt x="1168916" y="53517"/>
                  <a:pt x="1285978" y="116953"/>
                  <a:pt x="1304266" y="94474"/>
                </a:cubicBezTo>
                <a:cubicBezTo>
                  <a:pt x="1312839" y="83806"/>
                  <a:pt x="1223970" y="39801"/>
                  <a:pt x="1245021" y="14083"/>
                </a:cubicBezTo>
                <a:cubicBezTo>
                  <a:pt x="1266071" y="-11634"/>
                  <a:pt x="1294265" y="40944"/>
                  <a:pt x="1366464" y="61041"/>
                </a:cubicBezTo>
                <a:cubicBezTo>
                  <a:pt x="1407517" y="72471"/>
                  <a:pt x="1421805" y="77520"/>
                  <a:pt x="1427139" y="70566"/>
                </a:cubicBezTo>
                <a:cubicBezTo>
                  <a:pt x="1437902" y="57231"/>
                  <a:pt x="1416566" y="47516"/>
                  <a:pt x="1427139" y="37896"/>
                </a:cubicBezTo>
                <a:cubicBezTo>
                  <a:pt x="1441426" y="25132"/>
                  <a:pt x="1480860" y="54374"/>
                  <a:pt x="1515150" y="69709"/>
                </a:cubicBezTo>
                <a:cubicBezTo>
                  <a:pt x="1551440" y="85806"/>
                  <a:pt x="1512864" y="26370"/>
                  <a:pt x="1576300" y="69709"/>
                </a:cubicBezTo>
                <a:cubicBezTo>
                  <a:pt x="1623258" y="101999"/>
                  <a:pt x="1655167" y="106190"/>
                  <a:pt x="1690029" y="106571"/>
                </a:cubicBezTo>
                <a:cubicBezTo>
                  <a:pt x="1712698" y="106571"/>
                  <a:pt x="1704411" y="99237"/>
                  <a:pt x="1707555" y="82758"/>
                </a:cubicBezTo>
                <a:cubicBezTo>
                  <a:pt x="1710698" y="66280"/>
                  <a:pt x="1720128" y="18655"/>
                  <a:pt x="1731939" y="10845"/>
                </a:cubicBezTo>
                <a:cubicBezTo>
                  <a:pt x="1755465" y="-4491"/>
                  <a:pt x="1759180" y="48183"/>
                  <a:pt x="1766419" y="86568"/>
                </a:cubicBezTo>
                <a:cubicBezTo>
                  <a:pt x="1773658" y="124954"/>
                  <a:pt x="1790327" y="152005"/>
                  <a:pt x="1832713" y="190105"/>
                </a:cubicBezTo>
                <a:cubicBezTo>
                  <a:pt x="1865289" y="219156"/>
                  <a:pt x="1861288" y="238873"/>
                  <a:pt x="1869861" y="267639"/>
                </a:cubicBezTo>
                <a:cubicBezTo>
                  <a:pt x="1884529" y="316692"/>
                  <a:pt x="1898436" y="373747"/>
                  <a:pt x="1941489" y="434517"/>
                </a:cubicBezTo>
                <a:moveTo>
                  <a:pt x="1055664" y="657497"/>
                </a:moveTo>
                <a:cubicBezTo>
                  <a:pt x="1058521" y="673213"/>
                  <a:pt x="1074714" y="674832"/>
                  <a:pt x="1089954" y="674928"/>
                </a:cubicBezTo>
                <a:cubicBezTo>
                  <a:pt x="1105611" y="654818"/>
                  <a:pt x="1117899" y="632300"/>
                  <a:pt x="1126339" y="608253"/>
                </a:cubicBezTo>
                <a:cubicBezTo>
                  <a:pt x="1123291" y="601490"/>
                  <a:pt x="1117671" y="583583"/>
                  <a:pt x="1114147" y="574248"/>
                </a:cubicBezTo>
                <a:cubicBezTo>
                  <a:pt x="1110623" y="564914"/>
                  <a:pt x="1100526" y="569010"/>
                  <a:pt x="1090144" y="570819"/>
                </a:cubicBezTo>
                <a:cubicBezTo>
                  <a:pt x="1017754" y="583392"/>
                  <a:pt x="941649" y="531481"/>
                  <a:pt x="879451" y="521099"/>
                </a:cubicBezTo>
                <a:cubicBezTo>
                  <a:pt x="856782" y="517384"/>
                  <a:pt x="861639" y="530624"/>
                  <a:pt x="864497" y="545292"/>
                </a:cubicBezTo>
                <a:cubicBezTo>
                  <a:pt x="874290" y="586864"/>
                  <a:pt x="886794" y="627751"/>
                  <a:pt x="901930" y="667689"/>
                </a:cubicBezTo>
                <a:cubicBezTo>
                  <a:pt x="914217" y="697026"/>
                  <a:pt x="940030" y="707313"/>
                  <a:pt x="969367" y="712551"/>
                </a:cubicBezTo>
                <a:cubicBezTo>
                  <a:pt x="1006038" y="718933"/>
                  <a:pt x="1014801" y="742555"/>
                  <a:pt x="1033661" y="751890"/>
                </a:cubicBezTo>
                <a:cubicBezTo>
                  <a:pt x="1042212" y="745853"/>
                  <a:pt x="1049146" y="737806"/>
                  <a:pt x="1053854" y="728458"/>
                </a:cubicBezTo>
                <a:cubicBezTo>
                  <a:pt x="1050139" y="716266"/>
                  <a:pt x="1038900" y="715695"/>
                  <a:pt x="1025279" y="710932"/>
                </a:cubicBezTo>
                <a:cubicBezTo>
                  <a:pt x="1001181" y="702550"/>
                  <a:pt x="995466" y="691882"/>
                  <a:pt x="984607" y="684643"/>
                </a:cubicBezTo>
                <a:cubicBezTo>
                  <a:pt x="951365" y="660735"/>
                  <a:pt x="959080" y="641971"/>
                  <a:pt x="977178" y="643400"/>
                </a:cubicBezTo>
                <a:cubicBezTo>
                  <a:pt x="997753" y="644994"/>
                  <a:pt x="1018420" y="644994"/>
                  <a:pt x="1038995" y="643400"/>
                </a:cubicBezTo>
                <a:cubicBezTo>
                  <a:pt x="1047567" y="642162"/>
                  <a:pt x="1052997" y="642257"/>
                  <a:pt x="1055854" y="657878"/>
                </a:cubicBezTo>
                <a:moveTo>
                  <a:pt x="1236829" y="640447"/>
                </a:moveTo>
                <a:cubicBezTo>
                  <a:pt x="1226256" y="656259"/>
                  <a:pt x="1203206" y="691025"/>
                  <a:pt x="1198729" y="698931"/>
                </a:cubicBezTo>
                <a:cubicBezTo>
                  <a:pt x="1194252" y="706836"/>
                  <a:pt x="1186442" y="719314"/>
                  <a:pt x="1209588" y="721886"/>
                </a:cubicBezTo>
                <a:cubicBezTo>
                  <a:pt x="1232733" y="724458"/>
                  <a:pt x="1263975" y="728649"/>
                  <a:pt x="1276263" y="726267"/>
                </a:cubicBezTo>
                <a:cubicBezTo>
                  <a:pt x="1288550" y="723886"/>
                  <a:pt x="1300361" y="717695"/>
                  <a:pt x="1290741" y="700169"/>
                </a:cubicBezTo>
                <a:cubicBezTo>
                  <a:pt x="1283692" y="687215"/>
                  <a:pt x="1257213" y="646638"/>
                  <a:pt x="1253403" y="641590"/>
                </a:cubicBezTo>
                <a:cubicBezTo>
                  <a:pt x="1249593" y="636542"/>
                  <a:pt x="1243878" y="629208"/>
                  <a:pt x="1236353" y="640447"/>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ransition p14:dur="50">
    <p:cut/>
  </p:transition>
  <p:extLst>
    <p:ext uri="{DCECCB84-F9BA-43D5-87BE-67443E8EF086}">
      <p15:sldGuideLst>
        <p15:guide id="1" pos="6824">
          <p15:clr>
            <a:srgbClr val="FBAE40"/>
          </p15:clr>
        </p15:guide>
        <p15:guide id="2" orient="horz"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tr Graphic Right Txt Slide" showMasterSp="0">
  <p:cSld name="Qtr Graphic Right Txt Slide">
    <p:bg>
      <p:bgPr>
        <a:solidFill>
          <a:schemeClr val="accent1"/>
        </a:solidFill>
      </p:bgPr>
    </p:bg>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12609" r="40771" t="0"/>
          <a:stretch/>
        </p:blipFill>
        <p:spPr>
          <a:xfrm>
            <a:off x="8991600" y="0"/>
            <a:ext cx="3197226" cy="6858000"/>
          </a:xfrm>
          <a:prstGeom prst="rect">
            <a:avLst/>
          </a:prstGeom>
          <a:noFill/>
          <a:ln>
            <a:noFill/>
          </a:ln>
        </p:spPr>
      </p:pic>
      <p:grpSp>
        <p:nvGrpSpPr>
          <p:cNvPr id="32" name="Google Shape;32;p5"/>
          <p:cNvGrpSpPr/>
          <p:nvPr/>
        </p:nvGrpSpPr>
        <p:grpSpPr>
          <a:xfrm>
            <a:off x="9810749" y="5564547"/>
            <a:ext cx="1568375" cy="466491"/>
            <a:chOff x="4710906" y="3597973"/>
            <a:chExt cx="2760252" cy="819150"/>
          </a:xfrm>
        </p:grpSpPr>
        <p:sp>
          <p:nvSpPr>
            <p:cNvPr id="33" name="Google Shape;33;p5"/>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 name="Google Shape;34;p5"/>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 name="Google Shape;35;p5"/>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6" name="Google Shape;36;p5"/>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 name="Google Shape;37;p5"/>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cxnSp>
        <p:nvCxnSpPr>
          <p:cNvPr id="38" name="Google Shape;38;p5"/>
          <p:cNvCxnSpPr/>
          <p:nvPr/>
        </p:nvCxnSpPr>
        <p:spPr>
          <a:xfrm>
            <a:off x="188913" y="671267"/>
            <a:ext cx="8686639" cy="0"/>
          </a:xfrm>
          <a:prstGeom prst="straightConnector1">
            <a:avLst/>
          </a:prstGeom>
          <a:noFill/>
          <a:ln cap="flat" cmpd="sng" w="12700">
            <a:solidFill>
              <a:schemeClr val="lt1"/>
            </a:solidFill>
            <a:prstDash val="solid"/>
            <a:miter lim="800000"/>
            <a:headEnd len="sm" w="sm" type="none"/>
            <a:tailEnd len="sm" w="sm" type="none"/>
          </a:ln>
        </p:spPr>
      </p:cxnSp>
      <p:sp>
        <p:nvSpPr>
          <p:cNvPr id="39" name="Google Shape;39;p5"/>
          <p:cNvSpPr txBox="1"/>
          <p:nvPr>
            <p:ph type="title"/>
          </p:nvPr>
        </p:nvSpPr>
        <p:spPr>
          <a:xfrm>
            <a:off x="188912" y="214307"/>
            <a:ext cx="8753751"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
          <p:cNvSpPr txBox="1"/>
          <p:nvPr>
            <p:ph idx="1" type="body"/>
          </p:nvPr>
        </p:nvSpPr>
        <p:spPr>
          <a:xfrm>
            <a:off x="188911" y="847288"/>
            <a:ext cx="8745363" cy="5903889"/>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200"/>
              </a:spcBef>
              <a:spcAft>
                <a:spcPts val="0"/>
              </a:spcAft>
              <a:buClr>
                <a:schemeClr val="lt1"/>
              </a:buClr>
              <a:buSzPts val="1800"/>
              <a:buChar char="»"/>
              <a:defRPr>
                <a:solidFill>
                  <a:schemeClr val="lt1"/>
                </a:solidFill>
              </a:defRPr>
            </a:lvl2pPr>
            <a:lvl3pPr indent="-342900" lvl="2" marL="1371600" algn="l">
              <a:lnSpc>
                <a:spcPct val="95000"/>
              </a:lnSpc>
              <a:spcBef>
                <a:spcPts val="1200"/>
              </a:spcBef>
              <a:spcAft>
                <a:spcPts val="0"/>
              </a:spcAft>
              <a:buClr>
                <a:schemeClr val="lt1"/>
              </a:buClr>
              <a:buSzPts val="1800"/>
              <a:buChar char="»"/>
              <a:defRPr>
                <a:solidFill>
                  <a:schemeClr val="lt1"/>
                </a:solidFill>
              </a:defRPr>
            </a:lvl3pPr>
            <a:lvl4pPr indent="-330200" lvl="3" marL="1828800" algn="l">
              <a:lnSpc>
                <a:spcPct val="95000"/>
              </a:lnSpc>
              <a:spcBef>
                <a:spcPts val="1200"/>
              </a:spcBef>
              <a:spcAft>
                <a:spcPts val="0"/>
              </a:spcAft>
              <a:buClr>
                <a:schemeClr val="lt1"/>
              </a:buClr>
              <a:buSzPts val="1600"/>
              <a:buChar char="»"/>
              <a:defRPr>
                <a:solidFill>
                  <a:schemeClr val="lt1"/>
                </a:solidFill>
              </a:defRPr>
            </a:lvl4pPr>
            <a:lvl5pPr indent="-330200" lvl="4" marL="2286000" algn="l">
              <a:lnSpc>
                <a:spcPct val="95000"/>
              </a:lnSpc>
              <a:spcBef>
                <a:spcPts val="1200"/>
              </a:spcBef>
              <a:spcAft>
                <a:spcPts val="0"/>
              </a:spcAft>
              <a:buClr>
                <a:schemeClr val="lt1"/>
              </a:buClr>
              <a:buSzPts val="1600"/>
              <a:buChar char="»"/>
              <a:defRPr>
                <a:solidFill>
                  <a:schemeClr val="lt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41" name="Google Shape;41;p5"/>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1pPr>
            <a:lvl2pPr indent="0" lvl="1"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2pPr>
            <a:lvl3pPr indent="0" lvl="2"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3pPr>
            <a:lvl4pPr indent="0" lvl="3"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4pPr>
            <a:lvl5pPr indent="0" lvl="4"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5pPr>
            <a:lvl6pPr indent="0" lvl="5"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6pPr>
            <a:lvl7pPr indent="0" lvl="6"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7pPr>
            <a:lvl8pPr indent="0" lvl="7"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8pPr>
            <a:lvl9pPr indent="0" lvl="8" marL="0" marR="0" algn="l">
              <a:lnSpc>
                <a:spcPct val="100000"/>
              </a:lnSpc>
              <a:spcBef>
                <a:spcPts val="0"/>
              </a:spcBef>
              <a:spcAft>
                <a:spcPts val="0"/>
              </a:spcAft>
              <a:buClr>
                <a:srgbClr val="FFFFFF"/>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p14:dur="50">
    <p:cut/>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Short Title With Slide Half Image Right" showMasterSp="0">
  <p:cSld name="1 Short Title With Slide Half Image Right">
    <p:bg>
      <p:bgPr>
        <a:solidFill>
          <a:schemeClr val="lt1"/>
        </a:solidFill>
      </p:bgPr>
    </p:bg>
    <p:spTree>
      <p:nvGrpSpPr>
        <p:cNvPr id="212" name="Shape 212"/>
        <p:cNvGrpSpPr/>
        <p:nvPr/>
      </p:nvGrpSpPr>
      <p:grpSpPr>
        <a:xfrm>
          <a:off x="0" y="0"/>
          <a:ext cx="0" cy="0"/>
          <a:chOff x="0" y="0"/>
          <a:chExt cx="0" cy="0"/>
        </a:xfrm>
      </p:grpSpPr>
      <p:pic>
        <p:nvPicPr>
          <p:cNvPr id="213" name="Google Shape;213;p23"/>
          <p:cNvPicPr preferRelativeResize="0"/>
          <p:nvPr/>
        </p:nvPicPr>
        <p:blipFill rotWithShape="1">
          <a:blip r:embed="rId2">
            <a:alphaModFix/>
          </a:blip>
          <a:srcRect b="0" l="21333" r="19032" t="569"/>
          <a:stretch/>
        </p:blipFill>
        <p:spPr>
          <a:xfrm>
            <a:off x="5980113" y="1"/>
            <a:ext cx="6208712" cy="6883912"/>
          </a:xfrm>
          <a:prstGeom prst="rect">
            <a:avLst/>
          </a:prstGeom>
          <a:noFill/>
          <a:ln>
            <a:noFill/>
          </a:ln>
        </p:spPr>
      </p:pic>
      <p:grpSp>
        <p:nvGrpSpPr>
          <p:cNvPr id="214" name="Google Shape;214;p23"/>
          <p:cNvGrpSpPr/>
          <p:nvPr/>
        </p:nvGrpSpPr>
        <p:grpSpPr>
          <a:xfrm>
            <a:off x="10172700" y="5964602"/>
            <a:ext cx="1563624" cy="457200"/>
            <a:chOff x="4710906" y="3597973"/>
            <a:chExt cx="2760252" cy="819150"/>
          </a:xfrm>
        </p:grpSpPr>
        <p:sp>
          <p:nvSpPr>
            <p:cNvPr id="215" name="Google Shape;215;p23"/>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6" name="Google Shape;216;p23"/>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23"/>
            <p:cNvSpPr/>
            <p:nvPr/>
          </p:nvSpPr>
          <p:spPr>
            <a:xfrm>
              <a:off x="5356130" y="3823907"/>
              <a:ext cx="9525" cy="9525"/>
            </a:xfrm>
            <a:custGeom>
              <a:rect b="b" l="l" r="r" t="t"/>
              <a:pathLst>
                <a:path extrusionOk="0" h="9525" w="9525">
                  <a:moveTo>
                    <a:pt x="7144" y="7144"/>
                  </a:moveTo>
                  <a:lnTo>
                    <a:pt x="7144" y="7144"/>
                  </a:lnTo>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8" name="Google Shape;218;p23"/>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19" name="Google Shape;219;p23"/>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220" name="Google Shape;220;p23"/>
          <p:cNvSpPr txBox="1"/>
          <p:nvPr>
            <p:ph type="title"/>
          </p:nvPr>
        </p:nvSpPr>
        <p:spPr>
          <a:xfrm>
            <a:off x="188913" y="393701"/>
            <a:ext cx="5747067" cy="2615042"/>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rgbClr val="CC0035"/>
              </a:buClr>
              <a:buSzPts val="4400"/>
              <a:buFont typeface="Georgia"/>
              <a:buNone/>
              <a:defRPr b="0" sz="4400">
                <a:solidFill>
                  <a:srgbClr val="CC0035"/>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21" name="Google Shape;221;p23"/>
          <p:cNvCxnSpPr/>
          <p:nvPr/>
        </p:nvCxnSpPr>
        <p:spPr>
          <a:xfrm>
            <a:off x="188913" y="3133725"/>
            <a:ext cx="5640387" cy="0"/>
          </a:xfrm>
          <a:prstGeom prst="straightConnector1">
            <a:avLst/>
          </a:prstGeom>
          <a:noFill/>
          <a:ln cap="flat" cmpd="sng" w="9525">
            <a:solidFill>
              <a:srgbClr val="7F7F7F"/>
            </a:solidFill>
            <a:prstDash val="solid"/>
            <a:miter lim="800000"/>
            <a:headEnd len="sm" w="sm" type="none"/>
            <a:tailEnd len="sm" w="sm" type="none"/>
          </a:ln>
        </p:spPr>
      </p:cxnSp>
      <p:sp>
        <p:nvSpPr>
          <p:cNvPr id="222" name="Google Shape;222;p23"/>
          <p:cNvSpPr txBox="1"/>
          <p:nvPr>
            <p:ph idx="1" type="body"/>
          </p:nvPr>
        </p:nvSpPr>
        <p:spPr>
          <a:xfrm>
            <a:off x="343949" y="3324225"/>
            <a:ext cx="5614890" cy="3343275"/>
          </a:xfrm>
          <a:prstGeom prst="rect">
            <a:avLst/>
          </a:prstGeom>
          <a:noFill/>
          <a:ln>
            <a:noFill/>
          </a:ln>
        </p:spPr>
        <p:txBody>
          <a:bodyPr anchorCtr="0" anchor="t" bIns="0" lIns="91425" spcFirstLastPara="1" rIns="91425" wrap="square" tIns="0">
            <a:normAutofit/>
          </a:bodyPr>
          <a:lstStyle>
            <a:lvl1pPr indent="-342900" lvl="0" marL="457200" algn="l">
              <a:lnSpc>
                <a:spcPct val="95000"/>
              </a:lnSpc>
              <a:spcBef>
                <a:spcPts val="0"/>
              </a:spcBef>
              <a:spcAft>
                <a:spcPts val="0"/>
              </a:spcAft>
              <a:buClr>
                <a:schemeClr val="dk1"/>
              </a:buClr>
              <a:buSzPts val="1800"/>
              <a:buChar char="»"/>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42900" lvl="3" marL="1828800" algn="l">
              <a:lnSpc>
                <a:spcPct val="95000"/>
              </a:lnSpc>
              <a:spcBef>
                <a:spcPts val="1800"/>
              </a:spcBef>
              <a:spcAft>
                <a:spcPts val="0"/>
              </a:spcAft>
              <a:buClr>
                <a:schemeClr val="dk1"/>
              </a:buClr>
              <a:buSzPts val="1800"/>
              <a:buChar char="»"/>
              <a:defRPr/>
            </a:lvl4pPr>
            <a:lvl5pPr indent="-342900" lvl="4" marL="2286000" algn="l">
              <a:lnSpc>
                <a:spcPct val="95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23" name="Google Shape;223;p23"/>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rgbClr val="7F7F7F"/>
                </a:solidFill>
                <a:latin typeface="Arial"/>
                <a:ea typeface="Arial"/>
                <a:cs typeface="Arial"/>
                <a:sym typeface="Arial"/>
              </a:defRPr>
            </a:lvl1pPr>
            <a:lvl2pPr indent="0" lvl="1" marL="0" algn="l">
              <a:spcBef>
                <a:spcPts val="0"/>
              </a:spcBef>
              <a:buNone/>
              <a:defRPr sz="1000">
                <a:solidFill>
                  <a:srgbClr val="7F7F7F"/>
                </a:solidFill>
                <a:latin typeface="Arial"/>
                <a:ea typeface="Arial"/>
                <a:cs typeface="Arial"/>
                <a:sym typeface="Arial"/>
              </a:defRPr>
            </a:lvl2pPr>
            <a:lvl3pPr indent="0" lvl="2" marL="0" algn="l">
              <a:spcBef>
                <a:spcPts val="0"/>
              </a:spcBef>
              <a:buNone/>
              <a:defRPr sz="1000">
                <a:solidFill>
                  <a:srgbClr val="7F7F7F"/>
                </a:solidFill>
                <a:latin typeface="Arial"/>
                <a:ea typeface="Arial"/>
                <a:cs typeface="Arial"/>
                <a:sym typeface="Arial"/>
              </a:defRPr>
            </a:lvl3pPr>
            <a:lvl4pPr indent="0" lvl="3" marL="0" algn="l">
              <a:spcBef>
                <a:spcPts val="0"/>
              </a:spcBef>
              <a:buNone/>
              <a:defRPr sz="1000">
                <a:solidFill>
                  <a:srgbClr val="7F7F7F"/>
                </a:solidFill>
                <a:latin typeface="Arial"/>
                <a:ea typeface="Arial"/>
                <a:cs typeface="Arial"/>
                <a:sym typeface="Arial"/>
              </a:defRPr>
            </a:lvl4pPr>
            <a:lvl5pPr indent="0" lvl="4" marL="0" algn="l">
              <a:spcBef>
                <a:spcPts val="0"/>
              </a:spcBef>
              <a:buNone/>
              <a:defRPr sz="1000">
                <a:solidFill>
                  <a:srgbClr val="7F7F7F"/>
                </a:solidFill>
                <a:latin typeface="Arial"/>
                <a:ea typeface="Arial"/>
                <a:cs typeface="Arial"/>
                <a:sym typeface="Arial"/>
              </a:defRPr>
            </a:lvl5pPr>
            <a:lvl6pPr indent="0" lvl="5" marL="0" algn="l">
              <a:spcBef>
                <a:spcPts val="0"/>
              </a:spcBef>
              <a:buNone/>
              <a:defRPr sz="1000">
                <a:solidFill>
                  <a:srgbClr val="7F7F7F"/>
                </a:solidFill>
                <a:latin typeface="Arial"/>
                <a:ea typeface="Arial"/>
                <a:cs typeface="Arial"/>
                <a:sym typeface="Arial"/>
              </a:defRPr>
            </a:lvl6pPr>
            <a:lvl7pPr indent="0" lvl="6" marL="0" algn="l">
              <a:spcBef>
                <a:spcPts val="0"/>
              </a:spcBef>
              <a:buNone/>
              <a:defRPr sz="1000">
                <a:solidFill>
                  <a:srgbClr val="7F7F7F"/>
                </a:solidFill>
                <a:latin typeface="Arial"/>
                <a:ea typeface="Arial"/>
                <a:cs typeface="Arial"/>
                <a:sym typeface="Arial"/>
              </a:defRPr>
            </a:lvl7pPr>
            <a:lvl8pPr indent="0" lvl="7" marL="0" algn="l">
              <a:spcBef>
                <a:spcPts val="0"/>
              </a:spcBef>
              <a:buNone/>
              <a:defRPr sz="1000">
                <a:solidFill>
                  <a:srgbClr val="7F7F7F"/>
                </a:solidFill>
                <a:latin typeface="Arial"/>
                <a:ea typeface="Arial"/>
                <a:cs typeface="Arial"/>
                <a:sym typeface="Arial"/>
              </a:defRPr>
            </a:lvl8pPr>
            <a:lvl9pPr indent="0" lvl="8" marL="0" algn="l">
              <a:spcBef>
                <a:spcPts val="0"/>
              </a:spcBef>
              <a:buNone/>
              <a:defRPr sz="10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p14:dur="50">
    <p:cut/>
  </p:transition>
  <p:extLst>
    <p:ext uri="{DCECCB84-F9BA-43D5-87BE-67443E8EF086}">
      <p15:sldGuideLst>
        <p15:guide id="1" pos="11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Slide Half Image Red" showMasterSp="0">
  <p:cSld name="Short Title Slide Half Image Red">
    <p:bg>
      <p:bgPr>
        <a:solidFill>
          <a:srgbClr val="CC0035"/>
        </a:solidFill>
      </p:bgPr>
    </p:bg>
    <p:spTree>
      <p:nvGrpSpPr>
        <p:cNvPr id="224" name="Shape 224"/>
        <p:cNvGrpSpPr/>
        <p:nvPr/>
      </p:nvGrpSpPr>
      <p:grpSpPr>
        <a:xfrm>
          <a:off x="0" y="0"/>
          <a:ext cx="0" cy="0"/>
          <a:chOff x="0" y="0"/>
          <a:chExt cx="0" cy="0"/>
        </a:xfrm>
      </p:grpSpPr>
      <p:pic>
        <p:nvPicPr>
          <p:cNvPr id="225" name="Google Shape;225;p24"/>
          <p:cNvPicPr preferRelativeResize="0"/>
          <p:nvPr/>
        </p:nvPicPr>
        <p:blipFill rotWithShape="1">
          <a:blip r:embed="rId2">
            <a:alphaModFix/>
          </a:blip>
          <a:srcRect b="0" l="-220" r="930" t="17305"/>
          <a:stretch/>
        </p:blipFill>
        <p:spPr>
          <a:xfrm>
            <a:off x="-12700" y="0"/>
            <a:ext cx="6210300" cy="6858000"/>
          </a:xfrm>
          <a:prstGeom prst="rect">
            <a:avLst/>
          </a:prstGeom>
          <a:noFill/>
          <a:ln>
            <a:noFill/>
          </a:ln>
        </p:spPr>
      </p:pic>
      <p:grpSp>
        <p:nvGrpSpPr>
          <p:cNvPr id="226" name="Google Shape;226;p24"/>
          <p:cNvGrpSpPr/>
          <p:nvPr/>
        </p:nvGrpSpPr>
        <p:grpSpPr>
          <a:xfrm>
            <a:off x="446088" y="5964602"/>
            <a:ext cx="1563624" cy="457200"/>
            <a:chOff x="4710906" y="3597973"/>
            <a:chExt cx="2760252" cy="819150"/>
          </a:xfrm>
        </p:grpSpPr>
        <p:sp>
          <p:nvSpPr>
            <p:cNvPr id="227" name="Google Shape;227;p24"/>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8" name="Google Shape;228;p24"/>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29" name="Google Shape;229;p24"/>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0" name="Google Shape;230;p24"/>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31" name="Google Shape;231;p24"/>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232" name="Google Shape;232;p24"/>
          <p:cNvSpPr txBox="1"/>
          <p:nvPr>
            <p:ph type="title"/>
          </p:nvPr>
        </p:nvSpPr>
        <p:spPr>
          <a:xfrm>
            <a:off x="6400800" y="541767"/>
            <a:ext cx="5599113" cy="2466975"/>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lt1"/>
              </a:buClr>
              <a:buSzPts val="4400"/>
              <a:buFont typeface="Georgia"/>
              <a:buNone/>
              <a:defRPr b="0" sz="4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3" name="Google Shape;233;p24"/>
          <p:cNvCxnSpPr/>
          <p:nvPr/>
        </p:nvCxnSpPr>
        <p:spPr>
          <a:xfrm>
            <a:off x="6442745" y="3133725"/>
            <a:ext cx="5557168" cy="0"/>
          </a:xfrm>
          <a:prstGeom prst="straightConnector1">
            <a:avLst/>
          </a:prstGeom>
          <a:noFill/>
          <a:ln cap="flat" cmpd="sng" w="9525">
            <a:solidFill>
              <a:schemeClr val="lt1"/>
            </a:solidFill>
            <a:prstDash val="solid"/>
            <a:miter lim="800000"/>
            <a:headEnd len="sm" w="sm" type="none"/>
            <a:tailEnd len="sm" w="sm" type="none"/>
          </a:ln>
        </p:spPr>
      </p:cxnSp>
      <p:sp>
        <p:nvSpPr>
          <p:cNvPr id="234" name="Google Shape;234;p24"/>
          <p:cNvSpPr txBox="1"/>
          <p:nvPr>
            <p:ph idx="1" type="body"/>
          </p:nvPr>
        </p:nvSpPr>
        <p:spPr>
          <a:xfrm>
            <a:off x="6513512" y="3324225"/>
            <a:ext cx="5526087" cy="3076575"/>
          </a:xfrm>
          <a:prstGeom prst="rect">
            <a:avLst/>
          </a:prstGeom>
          <a:noFill/>
          <a:ln>
            <a:noFill/>
          </a:ln>
        </p:spPr>
        <p:txBody>
          <a:bodyPr anchorCtr="0" anchor="t" bIns="0" lIns="91425" spcFirstLastPara="1" rIns="91425"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800"/>
              </a:spcBef>
              <a:spcAft>
                <a:spcPts val="0"/>
              </a:spcAft>
              <a:buClr>
                <a:schemeClr val="lt1"/>
              </a:buClr>
              <a:buSzPts val="1800"/>
              <a:buChar char="»"/>
              <a:defRPr>
                <a:solidFill>
                  <a:schemeClr val="lt1"/>
                </a:solidFill>
              </a:defRPr>
            </a:lvl2pPr>
            <a:lvl3pPr indent="-342900" lvl="2" marL="1371600" algn="l">
              <a:lnSpc>
                <a:spcPct val="95000"/>
              </a:lnSpc>
              <a:spcBef>
                <a:spcPts val="1800"/>
              </a:spcBef>
              <a:spcAft>
                <a:spcPts val="0"/>
              </a:spcAft>
              <a:buClr>
                <a:schemeClr val="lt1"/>
              </a:buClr>
              <a:buSzPts val="1800"/>
              <a:buChar char="»"/>
              <a:defRPr>
                <a:solidFill>
                  <a:schemeClr val="lt1"/>
                </a:solidFill>
              </a:defRPr>
            </a:lvl3pPr>
            <a:lvl4pPr indent="-330200" lvl="3" marL="1828800" algn="l">
              <a:lnSpc>
                <a:spcPct val="95000"/>
              </a:lnSpc>
              <a:spcBef>
                <a:spcPts val="1800"/>
              </a:spcBef>
              <a:spcAft>
                <a:spcPts val="0"/>
              </a:spcAft>
              <a:buClr>
                <a:schemeClr val="lt1"/>
              </a:buClr>
              <a:buSzPts val="1600"/>
              <a:buChar char="»"/>
              <a:defRPr>
                <a:solidFill>
                  <a:schemeClr val="lt1"/>
                </a:solidFill>
              </a:defRPr>
            </a:lvl4pPr>
            <a:lvl5pPr indent="-330200" lvl="4" marL="2286000" algn="l">
              <a:lnSpc>
                <a:spcPct val="95000"/>
              </a:lnSpc>
              <a:spcBef>
                <a:spcPts val="1800"/>
              </a:spcBef>
              <a:spcAft>
                <a:spcPts val="0"/>
              </a:spcAft>
              <a:buClr>
                <a:schemeClr val="lt1"/>
              </a:buClr>
              <a:buSzPts val="1600"/>
              <a:buChar char="»"/>
              <a:defRPr>
                <a:solidFill>
                  <a:schemeClr val="lt1"/>
                </a:solidFill>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35" name="Google Shape;235;p24"/>
          <p:cNvSpPr txBox="1"/>
          <p:nvPr>
            <p:ph idx="12" type="sldNum"/>
          </p:nvPr>
        </p:nvSpPr>
        <p:spPr>
          <a:xfrm>
            <a:off x="11164232" y="6446520"/>
            <a:ext cx="91267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14:dur="50">
    <p:cut/>
  </p:transition>
  <p:extLst>
    <p:ext uri="{DCECCB84-F9BA-43D5-87BE-67443E8EF086}">
      <p15:sldGuideLst>
        <p15:guide id="1" pos="383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Slide Half Image Blue" showMasterSp="0">
  <p:cSld name="Short Title Slide Half Image Blue">
    <p:bg>
      <p:bgPr>
        <a:solidFill>
          <a:srgbClr val="354CA1"/>
        </a:solidFill>
      </p:bgPr>
    </p:bg>
    <p:spTree>
      <p:nvGrpSpPr>
        <p:cNvPr id="236" name="Shape 236"/>
        <p:cNvGrpSpPr/>
        <p:nvPr/>
      </p:nvGrpSpPr>
      <p:grpSpPr>
        <a:xfrm>
          <a:off x="0" y="0"/>
          <a:ext cx="0" cy="0"/>
          <a:chOff x="0" y="0"/>
          <a:chExt cx="0" cy="0"/>
        </a:xfrm>
      </p:grpSpPr>
      <p:pic>
        <p:nvPicPr>
          <p:cNvPr id="237" name="Google Shape;237;p25"/>
          <p:cNvPicPr preferRelativeResize="0"/>
          <p:nvPr/>
        </p:nvPicPr>
        <p:blipFill rotWithShape="1">
          <a:blip r:embed="rId2">
            <a:alphaModFix/>
          </a:blip>
          <a:srcRect b="1" l="21497" r="18437" t="1"/>
          <a:stretch/>
        </p:blipFill>
        <p:spPr>
          <a:xfrm>
            <a:off x="1" y="-19174"/>
            <a:ext cx="6197600" cy="6877174"/>
          </a:xfrm>
          <a:prstGeom prst="rect">
            <a:avLst/>
          </a:prstGeom>
          <a:noFill/>
          <a:ln>
            <a:noFill/>
          </a:ln>
        </p:spPr>
      </p:pic>
      <p:sp>
        <p:nvSpPr>
          <p:cNvPr id="238" name="Google Shape;238;p25"/>
          <p:cNvSpPr txBox="1"/>
          <p:nvPr>
            <p:ph idx="1" type="body"/>
          </p:nvPr>
        </p:nvSpPr>
        <p:spPr>
          <a:xfrm>
            <a:off x="6513512" y="3324225"/>
            <a:ext cx="5526087" cy="3076575"/>
          </a:xfrm>
          <a:prstGeom prst="rect">
            <a:avLst/>
          </a:prstGeom>
          <a:noFill/>
          <a:ln>
            <a:noFill/>
          </a:ln>
        </p:spPr>
        <p:txBody>
          <a:bodyPr anchorCtr="0" anchor="t" bIns="0" lIns="91425" spcFirstLastPara="1" rIns="91425"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800"/>
              </a:spcBef>
              <a:spcAft>
                <a:spcPts val="0"/>
              </a:spcAft>
              <a:buClr>
                <a:schemeClr val="lt1"/>
              </a:buClr>
              <a:buSzPts val="1800"/>
              <a:buChar char="»"/>
              <a:defRPr>
                <a:solidFill>
                  <a:schemeClr val="lt1"/>
                </a:solidFill>
              </a:defRPr>
            </a:lvl2pPr>
            <a:lvl3pPr indent="-342900" lvl="2" marL="1371600" algn="l">
              <a:lnSpc>
                <a:spcPct val="95000"/>
              </a:lnSpc>
              <a:spcBef>
                <a:spcPts val="1800"/>
              </a:spcBef>
              <a:spcAft>
                <a:spcPts val="0"/>
              </a:spcAft>
              <a:buClr>
                <a:schemeClr val="lt1"/>
              </a:buClr>
              <a:buSzPts val="1800"/>
              <a:buChar char="»"/>
              <a:defRPr>
                <a:solidFill>
                  <a:schemeClr val="lt1"/>
                </a:solidFill>
              </a:defRPr>
            </a:lvl3pPr>
            <a:lvl4pPr indent="-330200" lvl="3" marL="1828800" algn="l">
              <a:lnSpc>
                <a:spcPct val="95000"/>
              </a:lnSpc>
              <a:spcBef>
                <a:spcPts val="1800"/>
              </a:spcBef>
              <a:spcAft>
                <a:spcPts val="0"/>
              </a:spcAft>
              <a:buClr>
                <a:schemeClr val="lt1"/>
              </a:buClr>
              <a:buSzPts val="1600"/>
              <a:buChar char="»"/>
              <a:defRPr>
                <a:solidFill>
                  <a:schemeClr val="lt1"/>
                </a:solidFill>
              </a:defRPr>
            </a:lvl4pPr>
            <a:lvl5pPr indent="-330200" lvl="4" marL="2286000" algn="l">
              <a:lnSpc>
                <a:spcPct val="95000"/>
              </a:lnSpc>
              <a:spcBef>
                <a:spcPts val="1800"/>
              </a:spcBef>
              <a:spcAft>
                <a:spcPts val="0"/>
              </a:spcAft>
              <a:buClr>
                <a:schemeClr val="lt1"/>
              </a:buClr>
              <a:buSzPts val="1600"/>
              <a:buChar char="»"/>
              <a:defRPr>
                <a:solidFill>
                  <a:schemeClr val="lt1"/>
                </a:solidFill>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39" name="Google Shape;239;p25"/>
          <p:cNvSpPr txBox="1"/>
          <p:nvPr>
            <p:ph idx="12" type="sldNum"/>
          </p:nvPr>
        </p:nvSpPr>
        <p:spPr>
          <a:xfrm>
            <a:off x="11164232" y="6446520"/>
            <a:ext cx="91267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0" name="Google Shape;240;p25"/>
          <p:cNvSpPr txBox="1"/>
          <p:nvPr>
            <p:ph type="title"/>
          </p:nvPr>
        </p:nvSpPr>
        <p:spPr>
          <a:xfrm>
            <a:off x="6400800" y="541767"/>
            <a:ext cx="5599113" cy="2466975"/>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lt1"/>
              </a:buClr>
              <a:buSzPts val="4400"/>
              <a:buFont typeface="Georgia"/>
              <a:buNone/>
              <a:defRPr b="0" sz="4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41" name="Google Shape;241;p25"/>
          <p:cNvCxnSpPr/>
          <p:nvPr/>
        </p:nvCxnSpPr>
        <p:spPr>
          <a:xfrm>
            <a:off x="6442745" y="3133725"/>
            <a:ext cx="5557168" cy="0"/>
          </a:xfrm>
          <a:prstGeom prst="straightConnector1">
            <a:avLst/>
          </a:prstGeom>
          <a:noFill/>
          <a:ln cap="flat" cmpd="sng" w="9525">
            <a:solidFill>
              <a:schemeClr val="lt1"/>
            </a:solidFill>
            <a:prstDash val="solid"/>
            <a:miter lim="800000"/>
            <a:headEnd len="sm" w="sm" type="none"/>
            <a:tailEnd len="sm" w="sm" type="none"/>
          </a:ln>
        </p:spPr>
      </p:cxnSp>
      <p:grpSp>
        <p:nvGrpSpPr>
          <p:cNvPr id="242" name="Google Shape;242;p25"/>
          <p:cNvGrpSpPr/>
          <p:nvPr/>
        </p:nvGrpSpPr>
        <p:grpSpPr>
          <a:xfrm>
            <a:off x="446088" y="5964602"/>
            <a:ext cx="1563624" cy="457200"/>
            <a:chOff x="4710906" y="3597973"/>
            <a:chExt cx="2760252" cy="819150"/>
          </a:xfrm>
        </p:grpSpPr>
        <p:sp>
          <p:nvSpPr>
            <p:cNvPr id="243" name="Google Shape;243;p25"/>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4" name="Google Shape;244;p25"/>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5" name="Google Shape;245;p25"/>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6" name="Google Shape;246;p25"/>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47" name="Google Shape;247;p25"/>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8" name="Shape 248"/>
        <p:cNvGrpSpPr/>
        <p:nvPr/>
      </p:nvGrpSpPr>
      <p:grpSpPr>
        <a:xfrm>
          <a:off x="0" y="0"/>
          <a:ext cx="0" cy="0"/>
          <a:chOff x="0" y="0"/>
          <a:chExt cx="0" cy="0"/>
        </a:xfrm>
      </p:grpSpPr>
      <p:sp>
        <p:nvSpPr>
          <p:cNvPr id="249" name="Google Shape;249;p26"/>
          <p:cNvSpPr txBox="1"/>
          <p:nvPr>
            <p:ph idx="1" type="body"/>
          </p:nvPr>
        </p:nvSpPr>
        <p:spPr>
          <a:xfrm>
            <a:off x="188912" y="763398"/>
            <a:ext cx="11798955" cy="5987779"/>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dk1"/>
              </a:buClr>
              <a:buSzPts val="2400"/>
              <a:buChar char="»"/>
              <a:defRPr/>
            </a:lvl1pPr>
            <a:lvl2pPr indent="-342900" lvl="1" marL="914400" algn="l">
              <a:lnSpc>
                <a:spcPct val="95000"/>
              </a:lnSpc>
              <a:spcBef>
                <a:spcPts val="1200"/>
              </a:spcBef>
              <a:spcAft>
                <a:spcPts val="0"/>
              </a:spcAft>
              <a:buClr>
                <a:schemeClr val="dk1"/>
              </a:buClr>
              <a:buSzPts val="1800"/>
              <a:buChar char="»"/>
              <a:defRPr/>
            </a:lvl2pPr>
            <a:lvl3pPr indent="-342900" lvl="2" marL="1371600" algn="l">
              <a:lnSpc>
                <a:spcPct val="95000"/>
              </a:lnSpc>
              <a:spcBef>
                <a:spcPts val="1200"/>
              </a:spcBef>
              <a:spcAft>
                <a:spcPts val="0"/>
              </a:spcAft>
              <a:buClr>
                <a:schemeClr val="dk1"/>
              </a:buClr>
              <a:buSzPts val="1800"/>
              <a:buChar char="»"/>
              <a:defRPr/>
            </a:lvl3pPr>
            <a:lvl4pPr indent="-330200" lvl="3" marL="1828800" algn="l">
              <a:lnSpc>
                <a:spcPct val="95000"/>
              </a:lnSpc>
              <a:spcBef>
                <a:spcPts val="1200"/>
              </a:spcBef>
              <a:spcAft>
                <a:spcPts val="0"/>
              </a:spcAft>
              <a:buClr>
                <a:schemeClr val="dk1"/>
              </a:buClr>
              <a:buSzPts val="1600"/>
              <a:buChar char="»"/>
              <a:defRPr/>
            </a:lvl4pPr>
            <a:lvl5pPr indent="-330200" lvl="4" marL="2286000" algn="l">
              <a:lnSpc>
                <a:spcPct val="95000"/>
              </a:lnSpc>
              <a:spcBef>
                <a:spcPts val="1200"/>
              </a:spcBef>
              <a:spcAft>
                <a:spcPts val="0"/>
              </a:spcAft>
              <a:buClr>
                <a:schemeClr val="dk1"/>
              </a:buClr>
              <a:buSzPts val="16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50" name="Google Shape;250;p26"/>
          <p:cNvSpPr txBox="1"/>
          <p:nvPr>
            <p:ph idx="12" type="sldNum"/>
          </p:nvPr>
        </p:nvSpPr>
        <p:spPr>
          <a:xfrm>
            <a:off x="85069" y="6449219"/>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rgbClr val="7F7F7F"/>
                </a:solidFill>
                <a:latin typeface="Arial"/>
                <a:ea typeface="Arial"/>
                <a:cs typeface="Arial"/>
                <a:sym typeface="Arial"/>
              </a:defRPr>
            </a:lvl1pPr>
            <a:lvl2pPr indent="0" lvl="1" marL="0" algn="l">
              <a:spcBef>
                <a:spcPts val="0"/>
              </a:spcBef>
              <a:buNone/>
              <a:defRPr sz="1000">
                <a:solidFill>
                  <a:srgbClr val="7F7F7F"/>
                </a:solidFill>
                <a:latin typeface="Arial"/>
                <a:ea typeface="Arial"/>
                <a:cs typeface="Arial"/>
                <a:sym typeface="Arial"/>
              </a:defRPr>
            </a:lvl2pPr>
            <a:lvl3pPr indent="0" lvl="2" marL="0" algn="l">
              <a:spcBef>
                <a:spcPts val="0"/>
              </a:spcBef>
              <a:buNone/>
              <a:defRPr sz="1000">
                <a:solidFill>
                  <a:srgbClr val="7F7F7F"/>
                </a:solidFill>
                <a:latin typeface="Arial"/>
                <a:ea typeface="Arial"/>
                <a:cs typeface="Arial"/>
                <a:sym typeface="Arial"/>
              </a:defRPr>
            </a:lvl3pPr>
            <a:lvl4pPr indent="0" lvl="3" marL="0" algn="l">
              <a:spcBef>
                <a:spcPts val="0"/>
              </a:spcBef>
              <a:buNone/>
              <a:defRPr sz="1000">
                <a:solidFill>
                  <a:srgbClr val="7F7F7F"/>
                </a:solidFill>
                <a:latin typeface="Arial"/>
                <a:ea typeface="Arial"/>
                <a:cs typeface="Arial"/>
                <a:sym typeface="Arial"/>
              </a:defRPr>
            </a:lvl4pPr>
            <a:lvl5pPr indent="0" lvl="4" marL="0" algn="l">
              <a:spcBef>
                <a:spcPts val="0"/>
              </a:spcBef>
              <a:buNone/>
              <a:defRPr sz="1000">
                <a:solidFill>
                  <a:srgbClr val="7F7F7F"/>
                </a:solidFill>
                <a:latin typeface="Arial"/>
                <a:ea typeface="Arial"/>
                <a:cs typeface="Arial"/>
                <a:sym typeface="Arial"/>
              </a:defRPr>
            </a:lvl5pPr>
            <a:lvl6pPr indent="0" lvl="5" marL="0" algn="l">
              <a:spcBef>
                <a:spcPts val="0"/>
              </a:spcBef>
              <a:buNone/>
              <a:defRPr sz="1000">
                <a:solidFill>
                  <a:srgbClr val="7F7F7F"/>
                </a:solidFill>
                <a:latin typeface="Arial"/>
                <a:ea typeface="Arial"/>
                <a:cs typeface="Arial"/>
                <a:sym typeface="Arial"/>
              </a:defRPr>
            </a:lvl6pPr>
            <a:lvl7pPr indent="0" lvl="6" marL="0" algn="l">
              <a:spcBef>
                <a:spcPts val="0"/>
              </a:spcBef>
              <a:buNone/>
              <a:defRPr sz="1000">
                <a:solidFill>
                  <a:srgbClr val="7F7F7F"/>
                </a:solidFill>
                <a:latin typeface="Arial"/>
                <a:ea typeface="Arial"/>
                <a:cs typeface="Arial"/>
                <a:sym typeface="Arial"/>
              </a:defRPr>
            </a:lvl7pPr>
            <a:lvl8pPr indent="0" lvl="7" marL="0" algn="l">
              <a:spcBef>
                <a:spcPts val="0"/>
              </a:spcBef>
              <a:buNone/>
              <a:defRPr sz="1000">
                <a:solidFill>
                  <a:srgbClr val="7F7F7F"/>
                </a:solidFill>
                <a:latin typeface="Arial"/>
                <a:ea typeface="Arial"/>
                <a:cs typeface="Arial"/>
                <a:sym typeface="Arial"/>
              </a:defRPr>
            </a:lvl8pPr>
            <a:lvl9pPr indent="0" lvl="8" marL="0" algn="l">
              <a:spcBef>
                <a:spcPts val="0"/>
              </a:spcBef>
              <a:buNone/>
              <a:defRPr sz="10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51" name="Google Shape;251;p26"/>
          <p:cNvSpPr txBox="1"/>
          <p:nvPr>
            <p:ph type="title"/>
          </p:nvPr>
        </p:nvSpPr>
        <p:spPr>
          <a:xfrm>
            <a:off x="188913" y="214307"/>
            <a:ext cx="11811000"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14:dur="50">
    <p:cut/>
  </p:transition>
  <p:extLst>
    <p:ext uri="{DCECCB84-F9BA-43D5-87BE-67443E8EF086}">
      <p15:sldGuideLst>
        <p15:guide id="1" orient="horz" pos="3925">
          <p15:clr>
            <a:srgbClr val="FBAE40"/>
          </p15:clr>
        </p15:guide>
        <p15:guide id="2" pos="11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Right Half" showMasterSp="0">
  <p:cSld name="Title and Content Right Half">
    <p:spTree>
      <p:nvGrpSpPr>
        <p:cNvPr id="252" name="Shape 252"/>
        <p:cNvGrpSpPr/>
        <p:nvPr/>
      </p:nvGrpSpPr>
      <p:grpSpPr>
        <a:xfrm>
          <a:off x="0" y="0"/>
          <a:ext cx="0" cy="0"/>
          <a:chOff x="0" y="0"/>
          <a:chExt cx="0" cy="0"/>
        </a:xfrm>
      </p:grpSpPr>
      <p:sp>
        <p:nvSpPr>
          <p:cNvPr id="253" name="Google Shape;253;p27"/>
          <p:cNvSpPr txBox="1"/>
          <p:nvPr>
            <p:ph idx="1" type="body"/>
          </p:nvPr>
        </p:nvSpPr>
        <p:spPr>
          <a:xfrm>
            <a:off x="6140741" y="805342"/>
            <a:ext cx="5977195" cy="6052657"/>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dk1"/>
              </a:buClr>
              <a:buSzPts val="2400"/>
              <a:buChar char="»"/>
              <a:defRPr/>
            </a:lvl1pPr>
            <a:lvl2pPr indent="-342900" lvl="1" marL="914400" algn="l">
              <a:lnSpc>
                <a:spcPct val="95000"/>
              </a:lnSpc>
              <a:spcBef>
                <a:spcPts val="1200"/>
              </a:spcBef>
              <a:spcAft>
                <a:spcPts val="0"/>
              </a:spcAft>
              <a:buClr>
                <a:schemeClr val="dk1"/>
              </a:buClr>
              <a:buSzPts val="1800"/>
              <a:buChar char="»"/>
              <a:defRPr/>
            </a:lvl2pPr>
            <a:lvl3pPr indent="-342900" lvl="2" marL="1371600" algn="l">
              <a:lnSpc>
                <a:spcPct val="95000"/>
              </a:lnSpc>
              <a:spcBef>
                <a:spcPts val="1200"/>
              </a:spcBef>
              <a:spcAft>
                <a:spcPts val="0"/>
              </a:spcAft>
              <a:buClr>
                <a:schemeClr val="dk1"/>
              </a:buClr>
              <a:buSzPts val="1800"/>
              <a:buChar char="»"/>
              <a:defRPr/>
            </a:lvl3pPr>
            <a:lvl4pPr indent="-330200" lvl="3" marL="1828800" algn="l">
              <a:lnSpc>
                <a:spcPct val="95000"/>
              </a:lnSpc>
              <a:spcBef>
                <a:spcPts val="1200"/>
              </a:spcBef>
              <a:spcAft>
                <a:spcPts val="0"/>
              </a:spcAft>
              <a:buClr>
                <a:schemeClr val="dk1"/>
              </a:buClr>
              <a:buSzPts val="1600"/>
              <a:buChar char="»"/>
              <a:defRPr/>
            </a:lvl4pPr>
            <a:lvl5pPr indent="-330200" lvl="4" marL="2286000" algn="l">
              <a:lnSpc>
                <a:spcPct val="95000"/>
              </a:lnSpc>
              <a:spcBef>
                <a:spcPts val="1200"/>
              </a:spcBef>
              <a:spcAft>
                <a:spcPts val="0"/>
              </a:spcAft>
              <a:buClr>
                <a:schemeClr val="dk1"/>
              </a:buClr>
              <a:buSzPts val="16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54" name="Google Shape;254;p27"/>
          <p:cNvSpPr txBox="1"/>
          <p:nvPr>
            <p:ph type="title"/>
          </p:nvPr>
        </p:nvSpPr>
        <p:spPr>
          <a:xfrm>
            <a:off x="6094414" y="214307"/>
            <a:ext cx="5939152"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3200"/>
              <a:buFont typeface="Georgia"/>
              <a:buNone/>
              <a:defRPr sz="3200">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55" name="Google Shape;255;p27"/>
          <p:cNvCxnSpPr/>
          <p:nvPr/>
        </p:nvCxnSpPr>
        <p:spPr>
          <a:xfrm>
            <a:off x="6457175" y="671267"/>
            <a:ext cx="5071852" cy="0"/>
          </a:xfrm>
          <a:prstGeom prst="straightConnector1">
            <a:avLst/>
          </a:prstGeom>
          <a:noFill/>
          <a:ln cap="flat" cmpd="sng" w="12700">
            <a:solidFill>
              <a:schemeClr val="lt1"/>
            </a:solidFill>
            <a:prstDash val="solid"/>
            <a:miter lim="800000"/>
            <a:headEnd len="sm" w="sm" type="none"/>
            <a:tailEnd len="sm" w="sm" type="none"/>
          </a:ln>
        </p:spPr>
      </p:cxnSp>
      <p:cxnSp>
        <p:nvCxnSpPr>
          <p:cNvPr id="256" name="Google Shape;256;p27"/>
          <p:cNvCxnSpPr/>
          <p:nvPr/>
        </p:nvCxnSpPr>
        <p:spPr>
          <a:xfrm>
            <a:off x="6094413" y="671267"/>
            <a:ext cx="5920974" cy="0"/>
          </a:xfrm>
          <a:prstGeom prst="straightConnector1">
            <a:avLst/>
          </a:prstGeom>
          <a:noFill/>
          <a:ln cap="flat" cmpd="sng" w="12700">
            <a:solidFill>
              <a:schemeClr val="dk1"/>
            </a:solidFill>
            <a:prstDash val="solid"/>
            <a:miter lim="800000"/>
            <a:headEnd len="sm" w="sm" type="none"/>
            <a:tailEnd len="sm" w="sm" type="none"/>
          </a:ln>
        </p:spPr>
      </p:cxnSp>
      <p:sp>
        <p:nvSpPr>
          <p:cNvPr id="257" name="Google Shape;257;p27"/>
          <p:cNvSpPr txBox="1"/>
          <p:nvPr>
            <p:ph idx="12" type="sldNum"/>
          </p:nvPr>
        </p:nvSpPr>
        <p:spPr>
          <a:xfrm>
            <a:off x="82296"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rgbClr val="7F7F7F"/>
                </a:solidFill>
                <a:latin typeface="Arial"/>
                <a:ea typeface="Arial"/>
                <a:cs typeface="Arial"/>
                <a:sym typeface="Arial"/>
              </a:defRPr>
            </a:lvl1pPr>
            <a:lvl2pPr indent="0" lvl="1" marL="0" algn="l">
              <a:spcBef>
                <a:spcPts val="0"/>
              </a:spcBef>
              <a:buNone/>
              <a:defRPr sz="1000">
                <a:solidFill>
                  <a:srgbClr val="7F7F7F"/>
                </a:solidFill>
                <a:latin typeface="Arial"/>
                <a:ea typeface="Arial"/>
                <a:cs typeface="Arial"/>
                <a:sym typeface="Arial"/>
              </a:defRPr>
            </a:lvl2pPr>
            <a:lvl3pPr indent="0" lvl="2" marL="0" algn="l">
              <a:spcBef>
                <a:spcPts val="0"/>
              </a:spcBef>
              <a:buNone/>
              <a:defRPr sz="1000">
                <a:solidFill>
                  <a:srgbClr val="7F7F7F"/>
                </a:solidFill>
                <a:latin typeface="Arial"/>
                <a:ea typeface="Arial"/>
                <a:cs typeface="Arial"/>
                <a:sym typeface="Arial"/>
              </a:defRPr>
            </a:lvl3pPr>
            <a:lvl4pPr indent="0" lvl="3" marL="0" algn="l">
              <a:spcBef>
                <a:spcPts val="0"/>
              </a:spcBef>
              <a:buNone/>
              <a:defRPr sz="1000">
                <a:solidFill>
                  <a:srgbClr val="7F7F7F"/>
                </a:solidFill>
                <a:latin typeface="Arial"/>
                <a:ea typeface="Arial"/>
                <a:cs typeface="Arial"/>
                <a:sym typeface="Arial"/>
              </a:defRPr>
            </a:lvl4pPr>
            <a:lvl5pPr indent="0" lvl="4" marL="0" algn="l">
              <a:spcBef>
                <a:spcPts val="0"/>
              </a:spcBef>
              <a:buNone/>
              <a:defRPr sz="1000">
                <a:solidFill>
                  <a:srgbClr val="7F7F7F"/>
                </a:solidFill>
                <a:latin typeface="Arial"/>
                <a:ea typeface="Arial"/>
                <a:cs typeface="Arial"/>
                <a:sym typeface="Arial"/>
              </a:defRPr>
            </a:lvl5pPr>
            <a:lvl6pPr indent="0" lvl="5" marL="0" algn="l">
              <a:spcBef>
                <a:spcPts val="0"/>
              </a:spcBef>
              <a:buNone/>
              <a:defRPr sz="1000">
                <a:solidFill>
                  <a:srgbClr val="7F7F7F"/>
                </a:solidFill>
                <a:latin typeface="Arial"/>
                <a:ea typeface="Arial"/>
                <a:cs typeface="Arial"/>
                <a:sym typeface="Arial"/>
              </a:defRPr>
            </a:lvl6pPr>
            <a:lvl7pPr indent="0" lvl="6" marL="0" algn="l">
              <a:spcBef>
                <a:spcPts val="0"/>
              </a:spcBef>
              <a:buNone/>
              <a:defRPr sz="1000">
                <a:solidFill>
                  <a:srgbClr val="7F7F7F"/>
                </a:solidFill>
                <a:latin typeface="Arial"/>
                <a:ea typeface="Arial"/>
                <a:cs typeface="Arial"/>
                <a:sym typeface="Arial"/>
              </a:defRPr>
            </a:lvl7pPr>
            <a:lvl8pPr indent="0" lvl="7" marL="0" algn="l">
              <a:spcBef>
                <a:spcPts val="0"/>
              </a:spcBef>
              <a:buNone/>
              <a:defRPr sz="1000">
                <a:solidFill>
                  <a:srgbClr val="7F7F7F"/>
                </a:solidFill>
                <a:latin typeface="Arial"/>
                <a:ea typeface="Arial"/>
                <a:cs typeface="Arial"/>
                <a:sym typeface="Arial"/>
              </a:defRPr>
            </a:lvl8pPr>
            <a:lvl9pPr indent="0" lvl="8" marL="0" algn="l">
              <a:spcBef>
                <a:spcPts val="0"/>
              </a:spcBef>
              <a:buNone/>
              <a:defRPr sz="10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258" name="Google Shape;258;p27"/>
          <p:cNvGrpSpPr/>
          <p:nvPr/>
        </p:nvGrpSpPr>
        <p:grpSpPr>
          <a:xfrm>
            <a:off x="11044135" y="6384416"/>
            <a:ext cx="987552" cy="292608"/>
            <a:chOff x="4710906" y="3597973"/>
            <a:chExt cx="2760252" cy="819150"/>
          </a:xfrm>
        </p:grpSpPr>
        <p:sp>
          <p:nvSpPr>
            <p:cNvPr id="259" name="Google Shape;259;p27"/>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0" name="Google Shape;260;p27"/>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1" name="Google Shape;261;p27"/>
            <p:cNvSpPr/>
            <p:nvPr/>
          </p:nvSpPr>
          <p:spPr>
            <a:xfrm>
              <a:off x="5356130" y="3823907"/>
              <a:ext cx="9525" cy="9525"/>
            </a:xfrm>
            <a:custGeom>
              <a:rect b="b" l="l" r="r" t="t"/>
              <a:pathLst>
                <a:path extrusionOk="0" h="9525" w="9525">
                  <a:moveTo>
                    <a:pt x="7144" y="7144"/>
                  </a:moveTo>
                  <a:lnTo>
                    <a:pt x="7144" y="714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2" name="Google Shape;262;p27"/>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3" name="Google Shape;263;p27"/>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Left Half" showMasterSp="0">
  <p:cSld name="Title and Content Left Half">
    <p:spTree>
      <p:nvGrpSpPr>
        <p:cNvPr id="264" name="Shape 264"/>
        <p:cNvGrpSpPr/>
        <p:nvPr/>
      </p:nvGrpSpPr>
      <p:grpSpPr>
        <a:xfrm>
          <a:off x="0" y="0"/>
          <a:ext cx="0" cy="0"/>
          <a:chOff x="0" y="0"/>
          <a:chExt cx="0" cy="0"/>
        </a:xfrm>
      </p:grpSpPr>
      <p:grpSp>
        <p:nvGrpSpPr>
          <p:cNvPr id="265" name="Google Shape;265;p28"/>
          <p:cNvGrpSpPr/>
          <p:nvPr/>
        </p:nvGrpSpPr>
        <p:grpSpPr>
          <a:xfrm>
            <a:off x="188913" y="6384416"/>
            <a:ext cx="987552" cy="292608"/>
            <a:chOff x="4710906" y="3597973"/>
            <a:chExt cx="2760252" cy="819150"/>
          </a:xfrm>
        </p:grpSpPr>
        <p:sp>
          <p:nvSpPr>
            <p:cNvPr id="266" name="Google Shape;266;p28"/>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7" name="Google Shape;267;p28"/>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8" name="Google Shape;268;p28"/>
            <p:cNvSpPr/>
            <p:nvPr/>
          </p:nvSpPr>
          <p:spPr>
            <a:xfrm>
              <a:off x="5356130" y="3823907"/>
              <a:ext cx="9525" cy="9525"/>
            </a:xfrm>
            <a:custGeom>
              <a:rect b="b" l="l" r="r" t="t"/>
              <a:pathLst>
                <a:path extrusionOk="0" h="9525" w="9525">
                  <a:moveTo>
                    <a:pt x="7144" y="7144"/>
                  </a:moveTo>
                  <a:lnTo>
                    <a:pt x="7144" y="714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69" name="Google Shape;269;p28"/>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70" name="Google Shape;270;p28"/>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271" name="Google Shape;271;p28"/>
          <p:cNvSpPr txBox="1"/>
          <p:nvPr>
            <p:ph idx="1" type="body"/>
          </p:nvPr>
        </p:nvSpPr>
        <p:spPr>
          <a:xfrm>
            <a:off x="190357" y="771786"/>
            <a:ext cx="5908439" cy="6086213"/>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dk1"/>
              </a:buClr>
              <a:buSzPts val="2400"/>
              <a:buChar char="»"/>
              <a:defRPr/>
            </a:lvl1pPr>
            <a:lvl2pPr indent="-355600" lvl="1" marL="914400" algn="l">
              <a:lnSpc>
                <a:spcPct val="95000"/>
              </a:lnSpc>
              <a:spcBef>
                <a:spcPts val="1200"/>
              </a:spcBef>
              <a:spcAft>
                <a:spcPts val="0"/>
              </a:spcAft>
              <a:buClr>
                <a:schemeClr val="dk1"/>
              </a:buClr>
              <a:buSzPts val="2000"/>
              <a:buChar char="»"/>
              <a:defRPr sz="2000"/>
            </a:lvl2pPr>
            <a:lvl3pPr indent="-355600" lvl="2" marL="1371600" algn="l">
              <a:lnSpc>
                <a:spcPct val="95000"/>
              </a:lnSpc>
              <a:spcBef>
                <a:spcPts val="1200"/>
              </a:spcBef>
              <a:spcAft>
                <a:spcPts val="0"/>
              </a:spcAft>
              <a:buClr>
                <a:schemeClr val="dk1"/>
              </a:buClr>
              <a:buSzPts val="2000"/>
              <a:buChar char="»"/>
              <a:defRPr sz="2000"/>
            </a:lvl3pPr>
            <a:lvl4pPr indent="-342900" lvl="3" marL="1828800" algn="l">
              <a:lnSpc>
                <a:spcPct val="95000"/>
              </a:lnSpc>
              <a:spcBef>
                <a:spcPts val="1200"/>
              </a:spcBef>
              <a:spcAft>
                <a:spcPts val="0"/>
              </a:spcAft>
              <a:buClr>
                <a:schemeClr val="dk1"/>
              </a:buClr>
              <a:buSzPts val="1800"/>
              <a:buChar char="»"/>
              <a:defRPr sz="1800"/>
            </a:lvl4pPr>
            <a:lvl5pPr indent="-342900" lvl="4" marL="2286000" algn="l">
              <a:lnSpc>
                <a:spcPct val="95000"/>
              </a:lnSpc>
              <a:spcBef>
                <a:spcPts val="1200"/>
              </a:spcBef>
              <a:spcAft>
                <a:spcPts val="0"/>
              </a:spcAft>
              <a:buClr>
                <a:schemeClr val="dk1"/>
              </a:buClr>
              <a:buSzPts val="1800"/>
              <a:buChar char="»"/>
              <a:defRPr sz="18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72" name="Google Shape;272;p28"/>
          <p:cNvSpPr txBox="1"/>
          <p:nvPr>
            <p:ph type="title"/>
          </p:nvPr>
        </p:nvSpPr>
        <p:spPr>
          <a:xfrm>
            <a:off x="188913" y="214307"/>
            <a:ext cx="5951828"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3200"/>
              <a:buFont typeface="Georgia"/>
              <a:buNone/>
              <a:defRPr sz="3200">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73" name="Google Shape;273;p28"/>
          <p:cNvCxnSpPr/>
          <p:nvPr/>
        </p:nvCxnSpPr>
        <p:spPr>
          <a:xfrm>
            <a:off x="457058" y="671267"/>
            <a:ext cx="5073598" cy="0"/>
          </a:xfrm>
          <a:prstGeom prst="straightConnector1">
            <a:avLst/>
          </a:prstGeom>
          <a:noFill/>
          <a:ln cap="flat" cmpd="sng" w="12700">
            <a:solidFill>
              <a:schemeClr val="lt1"/>
            </a:solidFill>
            <a:prstDash val="solid"/>
            <a:miter lim="800000"/>
            <a:headEnd len="sm" w="sm" type="none"/>
            <a:tailEnd len="sm" w="sm" type="none"/>
          </a:ln>
        </p:spPr>
      </p:cxnSp>
      <p:cxnSp>
        <p:nvCxnSpPr>
          <p:cNvPr id="274" name="Google Shape;274;p28"/>
          <p:cNvCxnSpPr/>
          <p:nvPr/>
        </p:nvCxnSpPr>
        <p:spPr>
          <a:xfrm>
            <a:off x="188914" y="671267"/>
            <a:ext cx="5893104" cy="0"/>
          </a:xfrm>
          <a:prstGeom prst="straightConnector1">
            <a:avLst/>
          </a:prstGeom>
          <a:noFill/>
          <a:ln cap="flat" cmpd="sng" w="12700">
            <a:solidFill>
              <a:schemeClr val="dk1"/>
            </a:solidFill>
            <a:prstDash val="solid"/>
            <a:miter lim="800000"/>
            <a:headEnd len="sm" w="sm" type="none"/>
            <a:tailEnd len="sm" w="sm" type="none"/>
          </a:ln>
        </p:spPr>
      </p:cxnSp>
      <p:sp>
        <p:nvSpPr>
          <p:cNvPr id="275" name="Google Shape;275;p28"/>
          <p:cNvSpPr txBox="1"/>
          <p:nvPr>
            <p:ph idx="12" type="sldNum"/>
          </p:nvPr>
        </p:nvSpPr>
        <p:spPr>
          <a:xfrm>
            <a:off x="11164232" y="6446520"/>
            <a:ext cx="91267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rgbClr val="A5A5A5"/>
                </a:solidFill>
                <a:latin typeface="Arial"/>
                <a:ea typeface="Arial"/>
                <a:cs typeface="Arial"/>
                <a:sym typeface="Arial"/>
              </a:defRPr>
            </a:lvl1pPr>
            <a:lvl2pPr indent="0" lvl="1" marL="0" algn="r">
              <a:spcBef>
                <a:spcPts val="0"/>
              </a:spcBef>
              <a:buNone/>
              <a:defRPr sz="1000">
                <a:solidFill>
                  <a:srgbClr val="A5A5A5"/>
                </a:solidFill>
                <a:latin typeface="Arial"/>
                <a:ea typeface="Arial"/>
                <a:cs typeface="Arial"/>
                <a:sym typeface="Arial"/>
              </a:defRPr>
            </a:lvl2pPr>
            <a:lvl3pPr indent="0" lvl="2" marL="0" algn="r">
              <a:spcBef>
                <a:spcPts val="0"/>
              </a:spcBef>
              <a:buNone/>
              <a:defRPr sz="1000">
                <a:solidFill>
                  <a:srgbClr val="A5A5A5"/>
                </a:solidFill>
                <a:latin typeface="Arial"/>
                <a:ea typeface="Arial"/>
                <a:cs typeface="Arial"/>
                <a:sym typeface="Arial"/>
              </a:defRPr>
            </a:lvl3pPr>
            <a:lvl4pPr indent="0" lvl="3" marL="0" algn="r">
              <a:spcBef>
                <a:spcPts val="0"/>
              </a:spcBef>
              <a:buNone/>
              <a:defRPr sz="1000">
                <a:solidFill>
                  <a:srgbClr val="A5A5A5"/>
                </a:solidFill>
                <a:latin typeface="Arial"/>
                <a:ea typeface="Arial"/>
                <a:cs typeface="Arial"/>
                <a:sym typeface="Arial"/>
              </a:defRPr>
            </a:lvl4pPr>
            <a:lvl5pPr indent="0" lvl="4" marL="0" algn="r">
              <a:spcBef>
                <a:spcPts val="0"/>
              </a:spcBef>
              <a:buNone/>
              <a:defRPr sz="1000">
                <a:solidFill>
                  <a:srgbClr val="A5A5A5"/>
                </a:solidFill>
                <a:latin typeface="Arial"/>
                <a:ea typeface="Arial"/>
                <a:cs typeface="Arial"/>
                <a:sym typeface="Arial"/>
              </a:defRPr>
            </a:lvl5pPr>
            <a:lvl6pPr indent="0" lvl="5" marL="0" algn="r">
              <a:spcBef>
                <a:spcPts val="0"/>
              </a:spcBef>
              <a:buNone/>
              <a:defRPr sz="1000">
                <a:solidFill>
                  <a:srgbClr val="A5A5A5"/>
                </a:solidFill>
                <a:latin typeface="Arial"/>
                <a:ea typeface="Arial"/>
                <a:cs typeface="Arial"/>
                <a:sym typeface="Arial"/>
              </a:defRPr>
            </a:lvl6pPr>
            <a:lvl7pPr indent="0" lvl="6" marL="0" algn="r">
              <a:spcBef>
                <a:spcPts val="0"/>
              </a:spcBef>
              <a:buNone/>
              <a:defRPr sz="1000">
                <a:solidFill>
                  <a:srgbClr val="A5A5A5"/>
                </a:solidFill>
                <a:latin typeface="Arial"/>
                <a:ea typeface="Arial"/>
                <a:cs typeface="Arial"/>
                <a:sym typeface="Arial"/>
              </a:defRPr>
            </a:lvl7pPr>
            <a:lvl8pPr indent="0" lvl="7" marL="0" algn="r">
              <a:spcBef>
                <a:spcPts val="0"/>
              </a:spcBef>
              <a:buNone/>
              <a:defRPr sz="1000">
                <a:solidFill>
                  <a:srgbClr val="A5A5A5"/>
                </a:solidFill>
                <a:latin typeface="Arial"/>
                <a:ea typeface="Arial"/>
                <a:cs typeface="Arial"/>
                <a:sym typeface="Arial"/>
              </a:defRPr>
            </a:lvl8pPr>
            <a:lvl9pPr indent="0" lvl="8" marL="0" algn="r">
              <a:spcBef>
                <a:spcPts val="0"/>
              </a:spcBef>
              <a:buNone/>
              <a:defRPr sz="1000">
                <a:solidFill>
                  <a:srgbClr val="A5A5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14:dur="50">
    <p:cut/>
  </p:transition>
  <p:extLst>
    <p:ext uri="{DCECCB84-F9BA-43D5-87BE-67443E8EF086}">
      <p15:sldGuideLst>
        <p15:guide id="1" orient="horz" pos="392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6" name="Shape 276"/>
        <p:cNvGrpSpPr/>
        <p:nvPr/>
      </p:nvGrpSpPr>
      <p:grpSpPr>
        <a:xfrm>
          <a:off x="0" y="0"/>
          <a:ext cx="0" cy="0"/>
          <a:chOff x="0" y="0"/>
          <a:chExt cx="0" cy="0"/>
        </a:xfrm>
      </p:grpSpPr>
      <p:sp>
        <p:nvSpPr>
          <p:cNvPr id="277" name="Google Shape;277;p29"/>
          <p:cNvSpPr txBox="1"/>
          <p:nvPr>
            <p:ph type="title"/>
          </p:nvPr>
        </p:nvSpPr>
        <p:spPr>
          <a:xfrm>
            <a:off x="188913" y="214307"/>
            <a:ext cx="11811000"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29"/>
          <p:cNvSpPr txBox="1"/>
          <p:nvPr>
            <p:ph idx="1" type="body"/>
          </p:nvPr>
        </p:nvSpPr>
        <p:spPr>
          <a:xfrm>
            <a:off x="6518902" y="713064"/>
            <a:ext cx="5120640" cy="6144936"/>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dk1"/>
              </a:buClr>
              <a:buSzPts val="2400"/>
              <a:buChar char="»"/>
              <a:defRPr/>
            </a:lvl1pPr>
            <a:lvl2pPr indent="-342900" lvl="1" marL="914400" algn="l">
              <a:lnSpc>
                <a:spcPct val="95000"/>
              </a:lnSpc>
              <a:spcBef>
                <a:spcPts val="1200"/>
              </a:spcBef>
              <a:spcAft>
                <a:spcPts val="0"/>
              </a:spcAft>
              <a:buClr>
                <a:schemeClr val="dk1"/>
              </a:buClr>
              <a:buSzPts val="1800"/>
              <a:buChar char="»"/>
              <a:defRPr/>
            </a:lvl2pPr>
            <a:lvl3pPr indent="-342900" lvl="2" marL="1371600" algn="l">
              <a:lnSpc>
                <a:spcPct val="95000"/>
              </a:lnSpc>
              <a:spcBef>
                <a:spcPts val="1200"/>
              </a:spcBef>
              <a:spcAft>
                <a:spcPts val="0"/>
              </a:spcAft>
              <a:buClr>
                <a:schemeClr val="dk1"/>
              </a:buClr>
              <a:buSzPts val="1800"/>
              <a:buChar char="»"/>
              <a:defRPr/>
            </a:lvl3pPr>
            <a:lvl4pPr indent="-330200" lvl="3" marL="1828800" algn="l">
              <a:lnSpc>
                <a:spcPct val="95000"/>
              </a:lnSpc>
              <a:spcBef>
                <a:spcPts val="1200"/>
              </a:spcBef>
              <a:spcAft>
                <a:spcPts val="0"/>
              </a:spcAft>
              <a:buClr>
                <a:schemeClr val="dk1"/>
              </a:buClr>
              <a:buSzPts val="1600"/>
              <a:buChar char="»"/>
              <a:defRPr/>
            </a:lvl4pPr>
            <a:lvl5pPr indent="-330200" lvl="4" marL="2286000" algn="l">
              <a:lnSpc>
                <a:spcPct val="95000"/>
              </a:lnSpc>
              <a:spcBef>
                <a:spcPts val="1200"/>
              </a:spcBef>
              <a:spcAft>
                <a:spcPts val="0"/>
              </a:spcAft>
              <a:buClr>
                <a:schemeClr val="dk1"/>
              </a:buClr>
              <a:buSzPts val="16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79" name="Google Shape;279;p29"/>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rgbClr val="A5A5A5"/>
                </a:solidFill>
                <a:latin typeface="Arial"/>
                <a:ea typeface="Arial"/>
                <a:cs typeface="Arial"/>
                <a:sym typeface="Arial"/>
              </a:defRPr>
            </a:lvl1pPr>
            <a:lvl2pPr indent="0" lvl="1" marL="0" algn="l">
              <a:spcBef>
                <a:spcPts val="0"/>
              </a:spcBef>
              <a:buNone/>
              <a:defRPr sz="1000">
                <a:solidFill>
                  <a:srgbClr val="A5A5A5"/>
                </a:solidFill>
                <a:latin typeface="Arial"/>
                <a:ea typeface="Arial"/>
                <a:cs typeface="Arial"/>
                <a:sym typeface="Arial"/>
              </a:defRPr>
            </a:lvl2pPr>
            <a:lvl3pPr indent="0" lvl="2" marL="0" algn="l">
              <a:spcBef>
                <a:spcPts val="0"/>
              </a:spcBef>
              <a:buNone/>
              <a:defRPr sz="1000">
                <a:solidFill>
                  <a:srgbClr val="A5A5A5"/>
                </a:solidFill>
                <a:latin typeface="Arial"/>
                <a:ea typeface="Arial"/>
                <a:cs typeface="Arial"/>
                <a:sym typeface="Arial"/>
              </a:defRPr>
            </a:lvl3pPr>
            <a:lvl4pPr indent="0" lvl="3" marL="0" algn="l">
              <a:spcBef>
                <a:spcPts val="0"/>
              </a:spcBef>
              <a:buNone/>
              <a:defRPr sz="1000">
                <a:solidFill>
                  <a:srgbClr val="A5A5A5"/>
                </a:solidFill>
                <a:latin typeface="Arial"/>
                <a:ea typeface="Arial"/>
                <a:cs typeface="Arial"/>
                <a:sym typeface="Arial"/>
              </a:defRPr>
            </a:lvl4pPr>
            <a:lvl5pPr indent="0" lvl="4" marL="0" algn="l">
              <a:spcBef>
                <a:spcPts val="0"/>
              </a:spcBef>
              <a:buNone/>
              <a:defRPr sz="1000">
                <a:solidFill>
                  <a:srgbClr val="A5A5A5"/>
                </a:solidFill>
                <a:latin typeface="Arial"/>
                <a:ea typeface="Arial"/>
                <a:cs typeface="Arial"/>
                <a:sym typeface="Arial"/>
              </a:defRPr>
            </a:lvl5pPr>
            <a:lvl6pPr indent="0" lvl="5" marL="0" algn="l">
              <a:spcBef>
                <a:spcPts val="0"/>
              </a:spcBef>
              <a:buNone/>
              <a:defRPr sz="1000">
                <a:solidFill>
                  <a:srgbClr val="A5A5A5"/>
                </a:solidFill>
                <a:latin typeface="Arial"/>
                <a:ea typeface="Arial"/>
                <a:cs typeface="Arial"/>
                <a:sym typeface="Arial"/>
              </a:defRPr>
            </a:lvl6pPr>
            <a:lvl7pPr indent="0" lvl="6" marL="0" algn="l">
              <a:spcBef>
                <a:spcPts val="0"/>
              </a:spcBef>
              <a:buNone/>
              <a:defRPr sz="1000">
                <a:solidFill>
                  <a:srgbClr val="A5A5A5"/>
                </a:solidFill>
                <a:latin typeface="Arial"/>
                <a:ea typeface="Arial"/>
                <a:cs typeface="Arial"/>
                <a:sym typeface="Arial"/>
              </a:defRPr>
            </a:lvl7pPr>
            <a:lvl8pPr indent="0" lvl="7" marL="0" algn="l">
              <a:spcBef>
                <a:spcPts val="0"/>
              </a:spcBef>
              <a:buNone/>
              <a:defRPr sz="1000">
                <a:solidFill>
                  <a:srgbClr val="A5A5A5"/>
                </a:solidFill>
                <a:latin typeface="Arial"/>
                <a:ea typeface="Arial"/>
                <a:cs typeface="Arial"/>
                <a:sym typeface="Arial"/>
              </a:defRPr>
            </a:lvl8pPr>
            <a:lvl9pPr indent="0" lvl="8" marL="0" algn="l">
              <a:spcBef>
                <a:spcPts val="0"/>
              </a:spcBef>
              <a:buNone/>
              <a:defRPr sz="1000">
                <a:solidFill>
                  <a:srgbClr val="A5A5A5"/>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80" name="Google Shape;280;p29"/>
          <p:cNvSpPr txBox="1"/>
          <p:nvPr>
            <p:ph idx="2" type="body"/>
          </p:nvPr>
        </p:nvSpPr>
        <p:spPr>
          <a:xfrm>
            <a:off x="188913" y="704224"/>
            <a:ext cx="5614987" cy="6153776"/>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dk1"/>
              </a:buClr>
              <a:buSzPts val="2400"/>
              <a:buChar char="»"/>
              <a:defRPr/>
            </a:lvl1pPr>
            <a:lvl2pPr indent="-355600" lvl="1" marL="914400" algn="l">
              <a:lnSpc>
                <a:spcPct val="95000"/>
              </a:lnSpc>
              <a:spcBef>
                <a:spcPts val="1200"/>
              </a:spcBef>
              <a:spcAft>
                <a:spcPts val="0"/>
              </a:spcAft>
              <a:buClr>
                <a:schemeClr val="dk1"/>
              </a:buClr>
              <a:buSzPts val="2000"/>
              <a:buChar char="»"/>
              <a:defRPr sz="2000"/>
            </a:lvl2pPr>
            <a:lvl3pPr indent="-355600" lvl="2" marL="1371600" algn="l">
              <a:lnSpc>
                <a:spcPct val="95000"/>
              </a:lnSpc>
              <a:spcBef>
                <a:spcPts val="1200"/>
              </a:spcBef>
              <a:spcAft>
                <a:spcPts val="0"/>
              </a:spcAft>
              <a:buClr>
                <a:schemeClr val="dk1"/>
              </a:buClr>
              <a:buSzPts val="2000"/>
              <a:buChar char="»"/>
              <a:defRPr sz="2000"/>
            </a:lvl3pPr>
            <a:lvl4pPr indent="-342900" lvl="3" marL="1828800" algn="l">
              <a:lnSpc>
                <a:spcPct val="95000"/>
              </a:lnSpc>
              <a:spcBef>
                <a:spcPts val="1200"/>
              </a:spcBef>
              <a:spcAft>
                <a:spcPts val="0"/>
              </a:spcAft>
              <a:buClr>
                <a:schemeClr val="dk1"/>
              </a:buClr>
              <a:buSzPts val="1800"/>
              <a:buChar char="»"/>
              <a:defRPr sz="1800"/>
            </a:lvl4pPr>
            <a:lvl5pPr indent="-342900" lvl="4" marL="2286000" algn="l">
              <a:lnSpc>
                <a:spcPct val="95000"/>
              </a:lnSpc>
              <a:spcBef>
                <a:spcPts val="1200"/>
              </a:spcBef>
              <a:spcAft>
                <a:spcPts val="0"/>
              </a:spcAft>
              <a:buClr>
                <a:schemeClr val="dk1"/>
              </a:buClr>
              <a:buSzPts val="1800"/>
              <a:buChar char="»"/>
              <a:defRPr sz="18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Tree>
  </p:cSld>
  <p:clrMapOvr>
    <a:masterClrMapping/>
  </p:clrMapOvr>
  <p:transition p14:dur="50">
    <p:cut/>
  </p:transition>
  <p:extLst>
    <p:ext uri="{DCECCB84-F9BA-43D5-87BE-67443E8EF086}">
      <p15:sldGuideLst>
        <p15:guide id="1" pos="28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81" name="Shape 281"/>
        <p:cNvGrpSpPr/>
        <p:nvPr/>
      </p:nvGrpSpPr>
      <p:grpSpPr>
        <a:xfrm>
          <a:off x="0" y="0"/>
          <a:ext cx="0" cy="0"/>
          <a:chOff x="0" y="0"/>
          <a:chExt cx="0" cy="0"/>
        </a:xfrm>
      </p:grpSpPr>
      <p:sp>
        <p:nvSpPr>
          <p:cNvPr id="282" name="Google Shape;282;p30"/>
          <p:cNvSpPr txBox="1"/>
          <p:nvPr>
            <p:ph idx="1" type="body"/>
          </p:nvPr>
        </p:nvSpPr>
        <p:spPr>
          <a:xfrm>
            <a:off x="458417" y="1761562"/>
            <a:ext cx="5156443" cy="5096437"/>
          </a:xfrm>
          <a:prstGeom prst="rect">
            <a:avLst/>
          </a:prstGeom>
          <a:noFill/>
          <a:ln>
            <a:noFill/>
          </a:ln>
        </p:spPr>
        <p:txBody>
          <a:bodyPr anchorCtr="0" anchor="t" bIns="0" lIns="0" spcFirstLastPara="1" rIns="0" wrap="square" tIns="0">
            <a:normAutofit/>
          </a:bodyPr>
          <a:lstStyle>
            <a:lvl1pPr indent="-355600" lvl="0" marL="457200" algn="l">
              <a:lnSpc>
                <a:spcPct val="95000"/>
              </a:lnSpc>
              <a:spcBef>
                <a:spcPts val="0"/>
              </a:spcBef>
              <a:spcAft>
                <a:spcPts val="0"/>
              </a:spcAft>
              <a:buClr>
                <a:schemeClr val="dk1"/>
              </a:buClr>
              <a:buSzPts val="2000"/>
              <a:buChar char="»"/>
              <a:defRPr sz="2000"/>
            </a:lvl1pPr>
            <a:lvl2pPr indent="-342900" lvl="1" marL="914400" algn="l">
              <a:lnSpc>
                <a:spcPct val="95000"/>
              </a:lnSpc>
              <a:spcBef>
                <a:spcPts val="1200"/>
              </a:spcBef>
              <a:spcAft>
                <a:spcPts val="0"/>
              </a:spcAft>
              <a:buClr>
                <a:schemeClr val="dk1"/>
              </a:buClr>
              <a:buSzPts val="1800"/>
              <a:buChar char="»"/>
              <a:defRPr sz="1800"/>
            </a:lvl2pPr>
            <a:lvl3pPr indent="-317500" lvl="2" marL="1371600" algn="l">
              <a:lnSpc>
                <a:spcPct val="95000"/>
              </a:lnSpc>
              <a:spcBef>
                <a:spcPts val="1200"/>
              </a:spcBef>
              <a:spcAft>
                <a:spcPts val="0"/>
              </a:spcAft>
              <a:buClr>
                <a:schemeClr val="dk1"/>
              </a:buClr>
              <a:buSzPts val="1400"/>
              <a:buChar char="»"/>
              <a:defRPr sz="1400"/>
            </a:lvl3pPr>
            <a:lvl4pPr indent="-317500" lvl="3" marL="1828800" algn="l">
              <a:lnSpc>
                <a:spcPct val="95000"/>
              </a:lnSpc>
              <a:spcBef>
                <a:spcPts val="1200"/>
              </a:spcBef>
              <a:spcAft>
                <a:spcPts val="0"/>
              </a:spcAft>
              <a:buClr>
                <a:schemeClr val="dk1"/>
              </a:buClr>
              <a:buSzPts val="1400"/>
              <a:buChar char="»"/>
              <a:defRPr sz="1400"/>
            </a:lvl4pPr>
            <a:lvl5pPr indent="-317500" lvl="4" marL="2286000" algn="l">
              <a:lnSpc>
                <a:spcPct val="95000"/>
              </a:lnSpc>
              <a:spcBef>
                <a:spcPts val="1200"/>
              </a:spcBef>
              <a:spcAft>
                <a:spcPts val="0"/>
              </a:spcAft>
              <a:buClr>
                <a:schemeClr val="dk1"/>
              </a:buClr>
              <a:buSzPts val="1400"/>
              <a:buChar char="»"/>
              <a:defRPr sz="14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83" name="Google Shape;283;p30"/>
          <p:cNvSpPr txBox="1"/>
          <p:nvPr>
            <p:ph idx="2" type="body"/>
          </p:nvPr>
        </p:nvSpPr>
        <p:spPr>
          <a:xfrm>
            <a:off x="6308560" y="1761566"/>
            <a:ext cx="5181838" cy="5096434"/>
          </a:xfrm>
          <a:prstGeom prst="rect">
            <a:avLst/>
          </a:prstGeom>
          <a:noFill/>
          <a:ln>
            <a:noFill/>
          </a:ln>
        </p:spPr>
        <p:txBody>
          <a:bodyPr anchorCtr="0" anchor="t" bIns="0" lIns="0" spcFirstLastPara="1" rIns="0" wrap="square" tIns="0">
            <a:normAutofit/>
          </a:bodyPr>
          <a:lstStyle>
            <a:lvl1pPr indent="-355600" lvl="0" marL="457200" algn="l">
              <a:lnSpc>
                <a:spcPct val="95000"/>
              </a:lnSpc>
              <a:spcBef>
                <a:spcPts val="0"/>
              </a:spcBef>
              <a:spcAft>
                <a:spcPts val="0"/>
              </a:spcAft>
              <a:buClr>
                <a:schemeClr val="dk1"/>
              </a:buClr>
              <a:buSzPts val="2000"/>
              <a:buChar char="»"/>
              <a:defRPr sz="2000"/>
            </a:lvl1pPr>
            <a:lvl2pPr indent="-342900" lvl="1" marL="914400" algn="l">
              <a:lnSpc>
                <a:spcPct val="95000"/>
              </a:lnSpc>
              <a:spcBef>
                <a:spcPts val="1200"/>
              </a:spcBef>
              <a:spcAft>
                <a:spcPts val="0"/>
              </a:spcAft>
              <a:buClr>
                <a:schemeClr val="dk1"/>
              </a:buClr>
              <a:buSzPts val="1800"/>
              <a:buChar char="»"/>
              <a:defRPr sz="1800"/>
            </a:lvl2pPr>
            <a:lvl3pPr indent="-317500" lvl="2" marL="1371600" algn="l">
              <a:lnSpc>
                <a:spcPct val="95000"/>
              </a:lnSpc>
              <a:spcBef>
                <a:spcPts val="1200"/>
              </a:spcBef>
              <a:spcAft>
                <a:spcPts val="0"/>
              </a:spcAft>
              <a:buClr>
                <a:schemeClr val="dk1"/>
              </a:buClr>
              <a:buSzPts val="1400"/>
              <a:buChar char="»"/>
              <a:defRPr sz="1400"/>
            </a:lvl3pPr>
            <a:lvl4pPr indent="-317500" lvl="3" marL="1828800" algn="l">
              <a:lnSpc>
                <a:spcPct val="95000"/>
              </a:lnSpc>
              <a:spcBef>
                <a:spcPts val="1200"/>
              </a:spcBef>
              <a:spcAft>
                <a:spcPts val="0"/>
              </a:spcAft>
              <a:buClr>
                <a:schemeClr val="dk1"/>
              </a:buClr>
              <a:buSzPts val="1400"/>
              <a:buChar char="»"/>
              <a:defRPr sz="1400"/>
            </a:lvl4pPr>
            <a:lvl5pPr indent="-317500" lvl="4" marL="2286000" algn="l">
              <a:lnSpc>
                <a:spcPct val="95000"/>
              </a:lnSpc>
              <a:spcBef>
                <a:spcPts val="1200"/>
              </a:spcBef>
              <a:spcAft>
                <a:spcPts val="0"/>
              </a:spcAft>
              <a:buClr>
                <a:schemeClr val="dk1"/>
              </a:buClr>
              <a:buSzPts val="1400"/>
              <a:buChar char="»"/>
              <a:defRPr sz="14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84" name="Google Shape;284;p30"/>
          <p:cNvSpPr txBox="1"/>
          <p:nvPr>
            <p:ph type="title"/>
          </p:nvPr>
        </p:nvSpPr>
        <p:spPr>
          <a:xfrm>
            <a:off x="188913" y="214307"/>
            <a:ext cx="11811000"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30"/>
          <p:cNvSpPr txBox="1"/>
          <p:nvPr>
            <p:ph idx="3" type="body"/>
          </p:nvPr>
        </p:nvSpPr>
        <p:spPr>
          <a:xfrm>
            <a:off x="464482" y="885913"/>
            <a:ext cx="5238750" cy="876300"/>
          </a:xfrm>
          <a:prstGeom prst="rect">
            <a:avLst/>
          </a:prstGeom>
          <a:noFill/>
          <a:ln>
            <a:noFill/>
          </a:ln>
        </p:spPr>
        <p:txBody>
          <a:bodyPr anchorCtr="0" anchor="ctr" bIns="0" lIns="0" spcFirstLastPara="1" rIns="0" wrap="square" tIns="0">
            <a:normAutofit/>
          </a:bodyPr>
          <a:lstStyle>
            <a:lvl1pPr indent="-228600" lvl="0" marL="457200" algn="l">
              <a:lnSpc>
                <a:spcPct val="95000"/>
              </a:lnSpc>
              <a:spcBef>
                <a:spcPts val="0"/>
              </a:spcBef>
              <a:spcAft>
                <a:spcPts val="0"/>
              </a:spcAft>
              <a:buClr>
                <a:schemeClr val="dk1"/>
              </a:buClr>
              <a:buSzPts val="2400"/>
              <a:buNone/>
              <a:defRPr b="1"/>
            </a:lvl1pPr>
            <a:lvl2pPr indent="-228600" lvl="1" marL="914400" algn="l">
              <a:lnSpc>
                <a:spcPct val="95000"/>
              </a:lnSpc>
              <a:spcBef>
                <a:spcPts val="1800"/>
              </a:spcBef>
              <a:spcAft>
                <a:spcPts val="0"/>
              </a:spcAft>
              <a:buClr>
                <a:schemeClr val="dk1"/>
              </a:buClr>
              <a:buSzPts val="1800"/>
              <a:buNone/>
              <a:defRPr/>
            </a:lvl2pPr>
            <a:lvl3pPr indent="-228600" lvl="2" marL="1371600" algn="l">
              <a:lnSpc>
                <a:spcPct val="95000"/>
              </a:lnSpc>
              <a:spcBef>
                <a:spcPts val="1800"/>
              </a:spcBef>
              <a:spcAft>
                <a:spcPts val="0"/>
              </a:spcAft>
              <a:buClr>
                <a:schemeClr val="dk1"/>
              </a:buClr>
              <a:buSzPts val="1800"/>
              <a:buNone/>
              <a:defRPr/>
            </a:lvl3pPr>
            <a:lvl4pPr indent="-228600" lvl="3" marL="1828800" algn="l">
              <a:lnSpc>
                <a:spcPct val="95000"/>
              </a:lnSpc>
              <a:spcBef>
                <a:spcPts val="1800"/>
              </a:spcBef>
              <a:spcAft>
                <a:spcPts val="0"/>
              </a:spcAft>
              <a:buClr>
                <a:schemeClr val="dk1"/>
              </a:buClr>
              <a:buSzPts val="1600"/>
              <a:buNone/>
              <a:defRPr/>
            </a:lvl4pPr>
            <a:lvl5pPr indent="-228600" lvl="4" marL="2286000" algn="l">
              <a:lnSpc>
                <a:spcPct val="95000"/>
              </a:lnSpc>
              <a:spcBef>
                <a:spcPts val="1800"/>
              </a:spcBef>
              <a:spcAft>
                <a:spcPts val="0"/>
              </a:spcAft>
              <a:buClr>
                <a:schemeClr val="dk1"/>
              </a:buClr>
              <a:buSzPts val="1600"/>
              <a:buNone/>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86" name="Google Shape;286;p30"/>
          <p:cNvSpPr txBox="1"/>
          <p:nvPr>
            <p:ph idx="4" type="body"/>
          </p:nvPr>
        </p:nvSpPr>
        <p:spPr>
          <a:xfrm>
            <a:off x="6303962" y="885913"/>
            <a:ext cx="5238750" cy="876300"/>
          </a:xfrm>
          <a:prstGeom prst="rect">
            <a:avLst/>
          </a:prstGeom>
          <a:noFill/>
          <a:ln>
            <a:noFill/>
          </a:ln>
        </p:spPr>
        <p:txBody>
          <a:bodyPr anchorCtr="0" anchor="ctr" bIns="0" lIns="0" spcFirstLastPara="1" rIns="0" wrap="square" tIns="0">
            <a:normAutofit/>
          </a:bodyPr>
          <a:lstStyle>
            <a:lvl1pPr indent="-228600" lvl="0" marL="457200" algn="l">
              <a:lnSpc>
                <a:spcPct val="95000"/>
              </a:lnSpc>
              <a:spcBef>
                <a:spcPts val="0"/>
              </a:spcBef>
              <a:spcAft>
                <a:spcPts val="0"/>
              </a:spcAft>
              <a:buClr>
                <a:schemeClr val="dk1"/>
              </a:buClr>
              <a:buSzPts val="2400"/>
              <a:buNone/>
              <a:defRPr b="1"/>
            </a:lvl1pPr>
            <a:lvl2pPr indent="-228600" lvl="1" marL="914400" algn="l">
              <a:lnSpc>
                <a:spcPct val="95000"/>
              </a:lnSpc>
              <a:spcBef>
                <a:spcPts val="1800"/>
              </a:spcBef>
              <a:spcAft>
                <a:spcPts val="0"/>
              </a:spcAft>
              <a:buClr>
                <a:schemeClr val="dk1"/>
              </a:buClr>
              <a:buSzPts val="1800"/>
              <a:buNone/>
              <a:defRPr/>
            </a:lvl2pPr>
            <a:lvl3pPr indent="-228600" lvl="2" marL="1371600" algn="l">
              <a:lnSpc>
                <a:spcPct val="95000"/>
              </a:lnSpc>
              <a:spcBef>
                <a:spcPts val="1800"/>
              </a:spcBef>
              <a:spcAft>
                <a:spcPts val="0"/>
              </a:spcAft>
              <a:buClr>
                <a:schemeClr val="dk1"/>
              </a:buClr>
              <a:buSzPts val="1800"/>
              <a:buNone/>
              <a:defRPr/>
            </a:lvl3pPr>
            <a:lvl4pPr indent="-228600" lvl="3" marL="1828800" algn="l">
              <a:lnSpc>
                <a:spcPct val="95000"/>
              </a:lnSpc>
              <a:spcBef>
                <a:spcPts val="1800"/>
              </a:spcBef>
              <a:spcAft>
                <a:spcPts val="0"/>
              </a:spcAft>
              <a:buClr>
                <a:schemeClr val="dk1"/>
              </a:buClr>
              <a:buSzPts val="1600"/>
              <a:buNone/>
              <a:defRPr/>
            </a:lvl4pPr>
            <a:lvl5pPr indent="-228600" lvl="4" marL="2286000" algn="l">
              <a:lnSpc>
                <a:spcPct val="95000"/>
              </a:lnSpc>
              <a:spcBef>
                <a:spcPts val="1800"/>
              </a:spcBef>
              <a:spcAft>
                <a:spcPts val="0"/>
              </a:spcAft>
              <a:buClr>
                <a:schemeClr val="dk1"/>
              </a:buClr>
              <a:buSzPts val="1600"/>
              <a:buNone/>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87" name="Google Shape;287;p30"/>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rgbClr val="A5A5A5"/>
                </a:solidFill>
                <a:latin typeface="Arial"/>
                <a:ea typeface="Arial"/>
                <a:cs typeface="Arial"/>
                <a:sym typeface="Arial"/>
              </a:defRPr>
            </a:lvl1pPr>
            <a:lvl2pPr indent="0" lvl="1" marL="0" algn="l">
              <a:spcBef>
                <a:spcPts val="0"/>
              </a:spcBef>
              <a:buNone/>
              <a:defRPr sz="1000">
                <a:solidFill>
                  <a:srgbClr val="A5A5A5"/>
                </a:solidFill>
                <a:latin typeface="Arial"/>
                <a:ea typeface="Arial"/>
                <a:cs typeface="Arial"/>
                <a:sym typeface="Arial"/>
              </a:defRPr>
            </a:lvl2pPr>
            <a:lvl3pPr indent="0" lvl="2" marL="0" algn="l">
              <a:spcBef>
                <a:spcPts val="0"/>
              </a:spcBef>
              <a:buNone/>
              <a:defRPr sz="1000">
                <a:solidFill>
                  <a:srgbClr val="A5A5A5"/>
                </a:solidFill>
                <a:latin typeface="Arial"/>
                <a:ea typeface="Arial"/>
                <a:cs typeface="Arial"/>
                <a:sym typeface="Arial"/>
              </a:defRPr>
            </a:lvl3pPr>
            <a:lvl4pPr indent="0" lvl="3" marL="0" algn="l">
              <a:spcBef>
                <a:spcPts val="0"/>
              </a:spcBef>
              <a:buNone/>
              <a:defRPr sz="1000">
                <a:solidFill>
                  <a:srgbClr val="A5A5A5"/>
                </a:solidFill>
                <a:latin typeface="Arial"/>
                <a:ea typeface="Arial"/>
                <a:cs typeface="Arial"/>
                <a:sym typeface="Arial"/>
              </a:defRPr>
            </a:lvl4pPr>
            <a:lvl5pPr indent="0" lvl="4" marL="0" algn="l">
              <a:spcBef>
                <a:spcPts val="0"/>
              </a:spcBef>
              <a:buNone/>
              <a:defRPr sz="1000">
                <a:solidFill>
                  <a:srgbClr val="A5A5A5"/>
                </a:solidFill>
                <a:latin typeface="Arial"/>
                <a:ea typeface="Arial"/>
                <a:cs typeface="Arial"/>
                <a:sym typeface="Arial"/>
              </a:defRPr>
            </a:lvl5pPr>
            <a:lvl6pPr indent="0" lvl="5" marL="0" algn="l">
              <a:spcBef>
                <a:spcPts val="0"/>
              </a:spcBef>
              <a:buNone/>
              <a:defRPr sz="1000">
                <a:solidFill>
                  <a:srgbClr val="A5A5A5"/>
                </a:solidFill>
                <a:latin typeface="Arial"/>
                <a:ea typeface="Arial"/>
                <a:cs typeface="Arial"/>
                <a:sym typeface="Arial"/>
              </a:defRPr>
            </a:lvl6pPr>
            <a:lvl7pPr indent="0" lvl="6" marL="0" algn="l">
              <a:spcBef>
                <a:spcPts val="0"/>
              </a:spcBef>
              <a:buNone/>
              <a:defRPr sz="1000">
                <a:solidFill>
                  <a:srgbClr val="A5A5A5"/>
                </a:solidFill>
                <a:latin typeface="Arial"/>
                <a:ea typeface="Arial"/>
                <a:cs typeface="Arial"/>
                <a:sym typeface="Arial"/>
              </a:defRPr>
            </a:lvl7pPr>
            <a:lvl8pPr indent="0" lvl="7" marL="0" algn="l">
              <a:spcBef>
                <a:spcPts val="0"/>
              </a:spcBef>
              <a:buNone/>
              <a:defRPr sz="1000">
                <a:solidFill>
                  <a:srgbClr val="A5A5A5"/>
                </a:solidFill>
                <a:latin typeface="Arial"/>
                <a:ea typeface="Arial"/>
                <a:cs typeface="Arial"/>
                <a:sym typeface="Arial"/>
              </a:defRPr>
            </a:lvl8pPr>
            <a:lvl9pPr indent="0" lvl="8" marL="0" algn="l">
              <a:spcBef>
                <a:spcPts val="0"/>
              </a:spcBef>
              <a:buNone/>
              <a:defRPr sz="1000">
                <a:solidFill>
                  <a:srgbClr val="A5A5A5"/>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p14:dur="50">
    <p:cut/>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88" name="Shape 288"/>
        <p:cNvGrpSpPr/>
        <p:nvPr/>
      </p:nvGrpSpPr>
      <p:grpSpPr>
        <a:xfrm>
          <a:off x="0" y="0"/>
          <a:ext cx="0" cy="0"/>
          <a:chOff x="0" y="0"/>
          <a:chExt cx="0" cy="0"/>
        </a:xfrm>
      </p:grpSpPr>
      <p:sp>
        <p:nvSpPr>
          <p:cNvPr id="289" name="Google Shape;289;p31"/>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rgbClr val="A5A5A5"/>
                </a:solidFill>
                <a:latin typeface="Arial"/>
                <a:ea typeface="Arial"/>
                <a:cs typeface="Arial"/>
                <a:sym typeface="Arial"/>
              </a:defRPr>
            </a:lvl1pPr>
            <a:lvl2pPr indent="0" lvl="1" marL="0" algn="l">
              <a:spcBef>
                <a:spcPts val="0"/>
              </a:spcBef>
              <a:buNone/>
              <a:defRPr sz="1000">
                <a:solidFill>
                  <a:srgbClr val="A5A5A5"/>
                </a:solidFill>
                <a:latin typeface="Arial"/>
                <a:ea typeface="Arial"/>
                <a:cs typeface="Arial"/>
                <a:sym typeface="Arial"/>
              </a:defRPr>
            </a:lvl2pPr>
            <a:lvl3pPr indent="0" lvl="2" marL="0" algn="l">
              <a:spcBef>
                <a:spcPts val="0"/>
              </a:spcBef>
              <a:buNone/>
              <a:defRPr sz="1000">
                <a:solidFill>
                  <a:srgbClr val="A5A5A5"/>
                </a:solidFill>
                <a:latin typeface="Arial"/>
                <a:ea typeface="Arial"/>
                <a:cs typeface="Arial"/>
                <a:sym typeface="Arial"/>
              </a:defRPr>
            </a:lvl3pPr>
            <a:lvl4pPr indent="0" lvl="3" marL="0" algn="l">
              <a:spcBef>
                <a:spcPts val="0"/>
              </a:spcBef>
              <a:buNone/>
              <a:defRPr sz="1000">
                <a:solidFill>
                  <a:srgbClr val="A5A5A5"/>
                </a:solidFill>
                <a:latin typeface="Arial"/>
                <a:ea typeface="Arial"/>
                <a:cs typeface="Arial"/>
                <a:sym typeface="Arial"/>
              </a:defRPr>
            </a:lvl4pPr>
            <a:lvl5pPr indent="0" lvl="4" marL="0" algn="l">
              <a:spcBef>
                <a:spcPts val="0"/>
              </a:spcBef>
              <a:buNone/>
              <a:defRPr sz="1000">
                <a:solidFill>
                  <a:srgbClr val="A5A5A5"/>
                </a:solidFill>
                <a:latin typeface="Arial"/>
                <a:ea typeface="Arial"/>
                <a:cs typeface="Arial"/>
                <a:sym typeface="Arial"/>
              </a:defRPr>
            </a:lvl5pPr>
            <a:lvl6pPr indent="0" lvl="5" marL="0" algn="l">
              <a:spcBef>
                <a:spcPts val="0"/>
              </a:spcBef>
              <a:buNone/>
              <a:defRPr sz="1000">
                <a:solidFill>
                  <a:srgbClr val="A5A5A5"/>
                </a:solidFill>
                <a:latin typeface="Arial"/>
                <a:ea typeface="Arial"/>
                <a:cs typeface="Arial"/>
                <a:sym typeface="Arial"/>
              </a:defRPr>
            </a:lvl6pPr>
            <a:lvl7pPr indent="0" lvl="6" marL="0" algn="l">
              <a:spcBef>
                <a:spcPts val="0"/>
              </a:spcBef>
              <a:buNone/>
              <a:defRPr sz="1000">
                <a:solidFill>
                  <a:srgbClr val="A5A5A5"/>
                </a:solidFill>
                <a:latin typeface="Arial"/>
                <a:ea typeface="Arial"/>
                <a:cs typeface="Arial"/>
                <a:sym typeface="Arial"/>
              </a:defRPr>
            </a:lvl7pPr>
            <a:lvl8pPr indent="0" lvl="7" marL="0" algn="l">
              <a:spcBef>
                <a:spcPts val="0"/>
              </a:spcBef>
              <a:buNone/>
              <a:defRPr sz="1000">
                <a:solidFill>
                  <a:srgbClr val="A5A5A5"/>
                </a:solidFill>
                <a:latin typeface="Arial"/>
                <a:ea typeface="Arial"/>
                <a:cs typeface="Arial"/>
                <a:sym typeface="Arial"/>
              </a:defRPr>
            </a:lvl8pPr>
            <a:lvl9pPr indent="0" lvl="8" marL="0" algn="l">
              <a:spcBef>
                <a:spcPts val="0"/>
              </a:spcBef>
              <a:buNone/>
              <a:defRPr sz="1000">
                <a:solidFill>
                  <a:srgbClr val="A5A5A5"/>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90" name="Google Shape;290;p31"/>
          <p:cNvSpPr txBox="1"/>
          <p:nvPr>
            <p:ph type="title"/>
          </p:nvPr>
        </p:nvSpPr>
        <p:spPr>
          <a:xfrm>
            <a:off x="188913" y="214307"/>
            <a:ext cx="11811000"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14:dur="50">
    <p:cut/>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and Content" showMasterSp="0">
  <p:cSld name="Blue Title and Content">
    <p:bg>
      <p:bgPr>
        <a:solidFill>
          <a:schemeClr val="accent1"/>
        </a:solidFill>
      </p:bgPr>
    </p:bg>
    <p:spTree>
      <p:nvGrpSpPr>
        <p:cNvPr id="291" name="Shape 291"/>
        <p:cNvGrpSpPr/>
        <p:nvPr/>
      </p:nvGrpSpPr>
      <p:grpSpPr>
        <a:xfrm>
          <a:off x="0" y="0"/>
          <a:ext cx="0" cy="0"/>
          <a:chOff x="0" y="0"/>
          <a:chExt cx="0" cy="0"/>
        </a:xfrm>
      </p:grpSpPr>
      <p:sp>
        <p:nvSpPr>
          <p:cNvPr id="292" name="Google Shape;292;p32"/>
          <p:cNvSpPr txBox="1"/>
          <p:nvPr>
            <p:ph type="title"/>
          </p:nvPr>
        </p:nvSpPr>
        <p:spPr>
          <a:xfrm>
            <a:off x="188913" y="214307"/>
            <a:ext cx="11811000"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93" name="Google Shape;293;p32"/>
          <p:cNvCxnSpPr/>
          <p:nvPr/>
        </p:nvCxnSpPr>
        <p:spPr>
          <a:xfrm>
            <a:off x="188913" y="671267"/>
            <a:ext cx="11811000" cy="0"/>
          </a:xfrm>
          <a:prstGeom prst="straightConnector1">
            <a:avLst/>
          </a:prstGeom>
          <a:noFill/>
          <a:ln cap="flat" cmpd="sng" w="12700">
            <a:solidFill>
              <a:schemeClr val="lt1"/>
            </a:solidFill>
            <a:prstDash val="solid"/>
            <a:miter lim="800000"/>
            <a:headEnd len="sm" w="sm" type="none"/>
            <a:tailEnd len="sm" w="sm" type="none"/>
          </a:ln>
        </p:spPr>
      </p:cxnSp>
      <p:sp>
        <p:nvSpPr>
          <p:cNvPr id="294" name="Google Shape;294;p32"/>
          <p:cNvSpPr txBox="1"/>
          <p:nvPr>
            <p:ph idx="1" type="body"/>
          </p:nvPr>
        </p:nvSpPr>
        <p:spPr>
          <a:xfrm>
            <a:off x="188913" y="755010"/>
            <a:ext cx="11638877" cy="5987622"/>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200"/>
              </a:spcBef>
              <a:spcAft>
                <a:spcPts val="0"/>
              </a:spcAft>
              <a:buClr>
                <a:schemeClr val="lt1"/>
              </a:buClr>
              <a:buSzPts val="1800"/>
              <a:buChar char="»"/>
              <a:defRPr>
                <a:solidFill>
                  <a:schemeClr val="lt1"/>
                </a:solidFill>
              </a:defRPr>
            </a:lvl2pPr>
            <a:lvl3pPr indent="-342900" lvl="2" marL="1371600" algn="l">
              <a:lnSpc>
                <a:spcPct val="95000"/>
              </a:lnSpc>
              <a:spcBef>
                <a:spcPts val="1200"/>
              </a:spcBef>
              <a:spcAft>
                <a:spcPts val="0"/>
              </a:spcAft>
              <a:buClr>
                <a:schemeClr val="lt1"/>
              </a:buClr>
              <a:buSzPts val="1800"/>
              <a:buChar char="»"/>
              <a:defRPr>
                <a:solidFill>
                  <a:schemeClr val="lt1"/>
                </a:solidFill>
              </a:defRPr>
            </a:lvl3pPr>
            <a:lvl4pPr indent="-330200" lvl="3" marL="1828800" algn="l">
              <a:lnSpc>
                <a:spcPct val="95000"/>
              </a:lnSpc>
              <a:spcBef>
                <a:spcPts val="1200"/>
              </a:spcBef>
              <a:spcAft>
                <a:spcPts val="0"/>
              </a:spcAft>
              <a:buClr>
                <a:schemeClr val="lt1"/>
              </a:buClr>
              <a:buSzPts val="1600"/>
              <a:buChar char="»"/>
              <a:defRPr>
                <a:solidFill>
                  <a:schemeClr val="lt1"/>
                </a:solidFill>
              </a:defRPr>
            </a:lvl4pPr>
            <a:lvl5pPr indent="-330200" lvl="4" marL="2286000" algn="l">
              <a:lnSpc>
                <a:spcPct val="95000"/>
              </a:lnSpc>
              <a:spcBef>
                <a:spcPts val="1200"/>
              </a:spcBef>
              <a:spcAft>
                <a:spcPts val="0"/>
              </a:spcAft>
              <a:buClr>
                <a:schemeClr val="lt1"/>
              </a:buClr>
              <a:buSzPts val="1600"/>
              <a:buChar char="»"/>
              <a:defRPr>
                <a:solidFill>
                  <a:schemeClr val="lt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295" name="Google Shape;295;p32"/>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296" name="Google Shape;296;p32"/>
          <p:cNvGrpSpPr/>
          <p:nvPr/>
        </p:nvGrpSpPr>
        <p:grpSpPr>
          <a:xfrm>
            <a:off x="11044135" y="6384416"/>
            <a:ext cx="987552" cy="292608"/>
            <a:chOff x="4710906" y="3597973"/>
            <a:chExt cx="2760252" cy="819150"/>
          </a:xfrm>
        </p:grpSpPr>
        <p:sp>
          <p:nvSpPr>
            <p:cNvPr id="297" name="Google Shape;297;p32"/>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8" name="Google Shape;298;p32"/>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9" name="Google Shape;299;p32"/>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0" name="Google Shape;300;p32"/>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1" name="Google Shape;301;p32"/>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Full Image" showMasterSp="0">
  <p:cSld name="1_Title Slide Full Image">
    <p:bg>
      <p:bgPr>
        <a:solidFill>
          <a:schemeClr val="dk1"/>
        </a:solidFill>
      </p:bgPr>
    </p:bg>
    <p:spTree>
      <p:nvGrpSpPr>
        <p:cNvPr id="42" name="Shape 42"/>
        <p:cNvGrpSpPr/>
        <p:nvPr/>
      </p:nvGrpSpPr>
      <p:grpSpPr>
        <a:xfrm>
          <a:off x="0" y="0"/>
          <a:ext cx="0" cy="0"/>
          <a:chOff x="0" y="0"/>
          <a:chExt cx="0" cy="0"/>
        </a:xfrm>
      </p:grpSpPr>
      <p:pic>
        <p:nvPicPr>
          <p:cNvPr id="43" name="Google Shape;43;p6"/>
          <p:cNvPicPr preferRelativeResize="0"/>
          <p:nvPr/>
        </p:nvPicPr>
        <p:blipFill rotWithShape="1">
          <a:blip r:embed="rId2">
            <a:alphaModFix/>
          </a:blip>
          <a:srcRect b="0" l="0" r="0" t="0"/>
          <a:stretch/>
        </p:blipFill>
        <p:spPr>
          <a:xfrm>
            <a:off x="-2" y="-3313"/>
            <a:ext cx="12188827" cy="6861313"/>
          </a:xfrm>
          <a:prstGeom prst="rect">
            <a:avLst/>
          </a:prstGeom>
          <a:noFill/>
          <a:ln>
            <a:noFill/>
          </a:ln>
        </p:spPr>
      </p:pic>
      <p:sp>
        <p:nvSpPr>
          <p:cNvPr id="44" name="Google Shape;44;p6"/>
          <p:cNvSpPr txBox="1"/>
          <p:nvPr>
            <p:ph type="ctrTitle"/>
          </p:nvPr>
        </p:nvSpPr>
        <p:spPr>
          <a:xfrm>
            <a:off x="722313" y="290287"/>
            <a:ext cx="11332494" cy="126483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400"/>
              <a:buFont typeface="Georgia"/>
              <a:buNone/>
              <a:defRPr b="1" sz="4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subTitle"/>
          </p:nvPr>
        </p:nvSpPr>
        <p:spPr>
          <a:xfrm>
            <a:off x="734382" y="1586492"/>
            <a:ext cx="11306637" cy="389740"/>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lt1"/>
              </a:buClr>
              <a:buSzPts val="1800"/>
              <a:buNone/>
              <a:defRPr b="1" sz="1800">
                <a:solidFill>
                  <a:schemeClr val="lt1"/>
                </a:solidFill>
                <a:latin typeface="Arial"/>
                <a:ea typeface="Arial"/>
                <a:cs typeface="Arial"/>
                <a:sym typeface="Arial"/>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46" name="Google Shape;46;p6"/>
          <p:cNvSpPr txBox="1"/>
          <p:nvPr>
            <p:ph idx="2" type="body"/>
          </p:nvPr>
        </p:nvSpPr>
        <p:spPr>
          <a:xfrm>
            <a:off x="730487" y="2032781"/>
            <a:ext cx="11324319" cy="566020"/>
          </a:xfrm>
          <a:prstGeom prst="rect">
            <a:avLst/>
          </a:prstGeom>
          <a:noFill/>
          <a:ln>
            <a:noFill/>
          </a:ln>
        </p:spPr>
        <p:txBody>
          <a:bodyPr anchorCtr="0" anchor="t" bIns="0" lIns="0" spcFirstLastPara="1" rIns="0" wrap="square" tIns="0">
            <a:normAutofit/>
          </a:bodyPr>
          <a:lstStyle>
            <a:lvl1pPr indent="-228600" lvl="0" marL="457200" algn="l">
              <a:lnSpc>
                <a:spcPct val="95000"/>
              </a:lnSpc>
              <a:spcBef>
                <a:spcPts val="0"/>
              </a:spcBef>
              <a:spcAft>
                <a:spcPts val="0"/>
              </a:spcAft>
              <a:buClr>
                <a:schemeClr val="lt1"/>
              </a:buClr>
              <a:buSzPts val="1200"/>
              <a:buFont typeface="Arial"/>
              <a:buNone/>
              <a:defRPr i="1" sz="1200">
                <a:solidFill>
                  <a:schemeClr val="lt1"/>
                </a:solidFill>
              </a:defRPr>
            </a:lvl1pPr>
            <a:lvl2pPr indent="-228600" lvl="1" marL="914400" algn="l">
              <a:lnSpc>
                <a:spcPct val="95000"/>
              </a:lnSpc>
              <a:spcBef>
                <a:spcPts val="1800"/>
              </a:spcBef>
              <a:spcAft>
                <a:spcPts val="0"/>
              </a:spcAft>
              <a:buClr>
                <a:schemeClr val="dk1"/>
              </a:buClr>
              <a:buSzPts val="1800"/>
              <a:buFont typeface="Arial"/>
              <a:buNone/>
              <a:defRPr/>
            </a:lvl2pPr>
            <a:lvl3pPr indent="-228600" lvl="2" marL="1371600" algn="l">
              <a:lnSpc>
                <a:spcPct val="95000"/>
              </a:lnSpc>
              <a:spcBef>
                <a:spcPts val="1800"/>
              </a:spcBef>
              <a:spcAft>
                <a:spcPts val="0"/>
              </a:spcAft>
              <a:buClr>
                <a:schemeClr val="dk1"/>
              </a:buClr>
              <a:buSzPts val="1800"/>
              <a:buFont typeface="Arial"/>
              <a:buNone/>
              <a:defRPr/>
            </a:lvl3pPr>
            <a:lvl4pPr indent="-228600" lvl="3" marL="1828800" algn="l">
              <a:lnSpc>
                <a:spcPct val="95000"/>
              </a:lnSpc>
              <a:spcBef>
                <a:spcPts val="1800"/>
              </a:spcBef>
              <a:spcAft>
                <a:spcPts val="0"/>
              </a:spcAft>
              <a:buClr>
                <a:schemeClr val="dk1"/>
              </a:buClr>
              <a:buSzPts val="1600"/>
              <a:buFont typeface="Arial"/>
              <a:buNone/>
              <a:defRPr/>
            </a:lvl4pPr>
            <a:lvl5pPr indent="-228600" lvl="4" marL="2286000" algn="l">
              <a:lnSpc>
                <a:spcPct val="95000"/>
              </a:lnSpc>
              <a:spcBef>
                <a:spcPts val="1800"/>
              </a:spcBef>
              <a:spcAft>
                <a:spcPts val="0"/>
              </a:spcAft>
              <a:buClr>
                <a:schemeClr val="dk1"/>
              </a:buClr>
              <a:buSzPts val="1600"/>
              <a:buFont typeface="Arial"/>
              <a:buNone/>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cxnSp>
        <p:nvCxnSpPr>
          <p:cNvPr id="47" name="Google Shape;47;p6"/>
          <p:cNvCxnSpPr/>
          <p:nvPr/>
        </p:nvCxnSpPr>
        <p:spPr>
          <a:xfrm>
            <a:off x="740013" y="1575790"/>
            <a:ext cx="453190" cy="0"/>
          </a:xfrm>
          <a:prstGeom prst="straightConnector1">
            <a:avLst/>
          </a:prstGeom>
          <a:noFill/>
          <a:ln cap="flat" cmpd="sng" w="12700">
            <a:solidFill>
              <a:schemeClr val="lt1"/>
            </a:solidFill>
            <a:prstDash val="solid"/>
            <a:miter lim="800000"/>
            <a:headEnd len="sm" w="sm" type="none"/>
            <a:tailEnd len="sm" w="sm" type="none"/>
          </a:ln>
        </p:spPr>
      </p:cxnSp>
      <p:grpSp>
        <p:nvGrpSpPr>
          <p:cNvPr id="48" name="Google Shape;48;p6"/>
          <p:cNvGrpSpPr/>
          <p:nvPr/>
        </p:nvGrpSpPr>
        <p:grpSpPr>
          <a:xfrm>
            <a:off x="712787" y="5595194"/>
            <a:ext cx="1784227" cy="526205"/>
            <a:chOff x="5783" y="3319"/>
            <a:chExt cx="2126" cy="627"/>
          </a:xfrm>
        </p:grpSpPr>
        <p:sp>
          <p:nvSpPr>
            <p:cNvPr id="49" name="Google Shape;49;p6"/>
            <p:cNvSpPr/>
            <p:nvPr/>
          </p:nvSpPr>
          <p:spPr>
            <a:xfrm>
              <a:off x="6442" y="3332"/>
              <a:ext cx="743" cy="597"/>
            </a:xfrm>
            <a:custGeom>
              <a:rect b="b" l="l" r="r" t="t"/>
              <a:pathLst>
                <a:path extrusionOk="0" h="323" w="404">
                  <a:moveTo>
                    <a:pt x="403" y="0"/>
                  </a:moveTo>
                  <a:cubicBezTo>
                    <a:pt x="386" y="0"/>
                    <a:pt x="386" y="0"/>
                    <a:pt x="386" y="0"/>
                  </a:cubicBezTo>
                  <a:cubicBezTo>
                    <a:pt x="334" y="0"/>
                    <a:pt x="334" y="0"/>
                    <a:pt x="334" y="0"/>
                  </a:cubicBezTo>
                  <a:cubicBezTo>
                    <a:pt x="317" y="0"/>
                    <a:pt x="317" y="0"/>
                    <a:pt x="317" y="0"/>
                  </a:cubicBezTo>
                  <a:cubicBezTo>
                    <a:pt x="202" y="110"/>
                    <a:pt x="202" y="110"/>
                    <a:pt x="202" y="110"/>
                  </a:cubicBezTo>
                  <a:cubicBezTo>
                    <a:pt x="87" y="0"/>
                    <a:pt x="87" y="0"/>
                    <a:pt x="87" y="0"/>
                  </a:cubicBezTo>
                  <a:cubicBezTo>
                    <a:pt x="70" y="0"/>
                    <a:pt x="70" y="0"/>
                    <a:pt x="70" y="0"/>
                  </a:cubicBezTo>
                  <a:cubicBezTo>
                    <a:pt x="18" y="0"/>
                    <a:pt x="18" y="0"/>
                    <a:pt x="18" y="0"/>
                  </a:cubicBezTo>
                  <a:cubicBezTo>
                    <a:pt x="1" y="0"/>
                    <a:pt x="1" y="0"/>
                    <a:pt x="1" y="0"/>
                  </a:cubicBezTo>
                  <a:cubicBezTo>
                    <a:pt x="1" y="28"/>
                    <a:pt x="1" y="28"/>
                    <a:pt x="1" y="28"/>
                  </a:cubicBezTo>
                  <a:cubicBezTo>
                    <a:pt x="1" y="28"/>
                    <a:pt x="17" y="33"/>
                    <a:pt x="18" y="48"/>
                  </a:cubicBezTo>
                  <a:cubicBezTo>
                    <a:pt x="18" y="274"/>
                    <a:pt x="18" y="274"/>
                    <a:pt x="18" y="274"/>
                  </a:cubicBezTo>
                  <a:cubicBezTo>
                    <a:pt x="16" y="294"/>
                    <a:pt x="0" y="295"/>
                    <a:pt x="0" y="295"/>
                  </a:cubicBezTo>
                  <a:cubicBezTo>
                    <a:pt x="0" y="323"/>
                    <a:pt x="0" y="323"/>
                    <a:pt x="0" y="323"/>
                  </a:cubicBezTo>
                  <a:cubicBezTo>
                    <a:pt x="115" y="323"/>
                    <a:pt x="115" y="323"/>
                    <a:pt x="115" y="323"/>
                  </a:cubicBezTo>
                  <a:cubicBezTo>
                    <a:pt x="115" y="294"/>
                    <a:pt x="115" y="294"/>
                    <a:pt x="115" y="294"/>
                  </a:cubicBezTo>
                  <a:cubicBezTo>
                    <a:pt x="115" y="294"/>
                    <a:pt x="98" y="293"/>
                    <a:pt x="98" y="270"/>
                  </a:cubicBezTo>
                  <a:cubicBezTo>
                    <a:pt x="98" y="125"/>
                    <a:pt x="98" y="125"/>
                    <a:pt x="98" y="125"/>
                  </a:cubicBezTo>
                  <a:cubicBezTo>
                    <a:pt x="195" y="218"/>
                    <a:pt x="195" y="218"/>
                    <a:pt x="195" y="218"/>
                  </a:cubicBezTo>
                  <a:cubicBezTo>
                    <a:pt x="202" y="225"/>
                    <a:pt x="202" y="225"/>
                    <a:pt x="202" y="225"/>
                  </a:cubicBezTo>
                  <a:cubicBezTo>
                    <a:pt x="306" y="125"/>
                    <a:pt x="306" y="125"/>
                    <a:pt x="306" y="125"/>
                  </a:cubicBezTo>
                  <a:cubicBezTo>
                    <a:pt x="306" y="274"/>
                    <a:pt x="306" y="274"/>
                    <a:pt x="306" y="274"/>
                  </a:cubicBezTo>
                  <a:cubicBezTo>
                    <a:pt x="304" y="294"/>
                    <a:pt x="289" y="295"/>
                    <a:pt x="289" y="295"/>
                  </a:cubicBezTo>
                  <a:cubicBezTo>
                    <a:pt x="289" y="323"/>
                    <a:pt x="289" y="323"/>
                    <a:pt x="289" y="323"/>
                  </a:cubicBezTo>
                  <a:cubicBezTo>
                    <a:pt x="334" y="323"/>
                    <a:pt x="334" y="323"/>
                    <a:pt x="334" y="323"/>
                  </a:cubicBezTo>
                  <a:cubicBezTo>
                    <a:pt x="334" y="323"/>
                    <a:pt x="334" y="323"/>
                    <a:pt x="334" y="323"/>
                  </a:cubicBezTo>
                  <a:cubicBezTo>
                    <a:pt x="404" y="323"/>
                    <a:pt x="404" y="323"/>
                    <a:pt x="404" y="323"/>
                  </a:cubicBezTo>
                  <a:cubicBezTo>
                    <a:pt x="404" y="294"/>
                    <a:pt x="404" y="294"/>
                    <a:pt x="404" y="294"/>
                  </a:cubicBezTo>
                  <a:cubicBezTo>
                    <a:pt x="404" y="294"/>
                    <a:pt x="386" y="293"/>
                    <a:pt x="386" y="270"/>
                  </a:cubicBezTo>
                  <a:cubicBezTo>
                    <a:pt x="386" y="270"/>
                    <a:pt x="386" y="270"/>
                    <a:pt x="386" y="270"/>
                  </a:cubicBezTo>
                  <a:cubicBezTo>
                    <a:pt x="386" y="51"/>
                    <a:pt x="386" y="51"/>
                    <a:pt x="386" y="51"/>
                  </a:cubicBezTo>
                  <a:cubicBezTo>
                    <a:pt x="388" y="30"/>
                    <a:pt x="403" y="28"/>
                    <a:pt x="403" y="28"/>
                  </a:cubicBezTo>
                  <a:cubicBezTo>
                    <a:pt x="403" y="0"/>
                    <a:pt x="403" y="0"/>
                    <a:pt x="403"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 name="Google Shape;50;p6"/>
            <p:cNvSpPr/>
            <p:nvPr/>
          </p:nvSpPr>
          <p:spPr>
            <a:xfrm>
              <a:off x="7267" y="3332"/>
              <a:ext cx="605" cy="608"/>
            </a:xfrm>
            <a:custGeom>
              <a:rect b="b" l="l" r="r" t="t"/>
              <a:pathLst>
                <a:path extrusionOk="0" h="329" w="329">
                  <a:moveTo>
                    <a:pt x="284" y="0"/>
                  </a:moveTo>
                  <a:cubicBezTo>
                    <a:pt x="232" y="0"/>
                    <a:pt x="232" y="0"/>
                    <a:pt x="232" y="0"/>
                  </a:cubicBezTo>
                  <a:cubicBezTo>
                    <a:pt x="215" y="0"/>
                    <a:pt x="215" y="0"/>
                    <a:pt x="215" y="0"/>
                  </a:cubicBezTo>
                  <a:cubicBezTo>
                    <a:pt x="215" y="28"/>
                    <a:pt x="215" y="28"/>
                    <a:pt x="215" y="28"/>
                  </a:cubicBezTo>
                  <a:cubicBezTo>
                    <a:pt x="215" y="28"/>
                    <a:pt x="231" y="33"/>
                    <a:pt x="232" y="48"/>
                  </a:cubicBezTo>
                  <a:cubicBezTo>
                    <a:pt x="232" y="179"/>
                    <a:pt x="232" y="179"/>
                    <a:pt x="232" y="179"/>
                  </a:cubicBezTo>
                  <a:cubicBezTo>
                    <a:pt x="232" y="225"/>
                    <a:pt x="215" y="254"/>
                    <a:pt x="167" y="254"/>
                  </a:cubicBezTo>
                  <a:cubicBezTo>
                    <a:pt x="121" y="254"/>
                    <a:pt x="97" y="226"/>
                    <a:pt x="97" y="179"/>
                  </a:cubicBezTo>
                  <a:cubicBezTo>
                    <a:pt x="97" y="55"/>
                    <a:pt x="97" y="55"/>
                    <a:pt x="97" y="55"/>
                  </a:cubicBezTo>
                  <a:cubicBezTo>
                    <a:pt x="97" y="55"/>
                    <a:pt x="97" y="55"/>
                    <a:pt x="97" y="55"/>
                  </a:cubicBezTo>
                  <a:cubicBezTo>
                    <a:pt x="97" y="30"/>
                    <a:pt x="115" y="28"/>
                    <a:pt x="115" y="28"/>
                  </a:cubicBezTo>
                  <a:cubicBezTo>
                    <a:pt x="115" y="0"/>
                    <a:pt x="115" y="0"/>
                    <a:pt x="115" y="0"/>
                  </a:cubicBezTo>
                  <a:cubicBezTo>
                    <a:pt x="97" y="0"/>
                    <a:pt x="97" y="0"/>
                    <a:pt x="97" y="0"/>
                  </a:cubicBezTo>
                  <a:cubicBezTo>
                    <a:pt x="69" y="0"/>
                    <a:pt x="69" y="0"/>
                    <a:pt x="69" y="0"/>
                  </a:cubicBezTo>
                  <a:cubicBezTo>
                    <a:pt x="70" y="0"/>
                    <a:pt x="70" y="0"/>
                    <a:pt x="70" y="0"/>
                  </a:cubicBezTo>
                  <a:cubicBezTo>
                    <a:pt x="17" y="0"/>
                    <a:pt x="17" y="0"/>
                    <a:pt x="17" y="0"/>
                  </a:cubicBezTo>
                  <a:cubicBezTo>
                    <a:pt x="0" y="0"/>
                    <a:pt x="0" y="0"/>
                    <a:pt x="0" y="0"/>
                  </a:cubicBezTo>
                  <a:cubicBezTo>
                    <a:pt x="0" y="28"/>
                    <a:pt x="0" y="28"/>
                    <a:pt x="0" y="28"/>
                  </a:cubicBezTo>
                  <a:cubicBezTo>
                    <a:pt x="0" y="28"/>
                    <a:pt x="17" y="33"/>
                    <a:pt x="17" y="48"/>
                  </a:cubicBezTo>
                  <a:cubicBezTo>
                    <a:pt x="17" y="48"/>
                    <a:pt x="17" y="48"/>
                    <a:pt x="17" y="48"/>
                  </a:cubicBezTo>
                  <a:cubicBezTo>
                    <a:pt x="17" y="184"/>
                    <a:pt x="17" y="184"/>
                    <a:pt x="17" y="184"/>
                  </a:cubicBezTo>
                  <a:cubicBezTo>
                    <a:pt x="17" y="268"/>
                    <a:pt x="70" y="329"/>
                    <a:pt x="167" y="329"/>
                  </a:cubicBezTo>
                  <a:cubicBezTo>
                    <a:pt x="265" y="329"/>
                    <a:pt x="312" y="262"/>
                    <a:pt x="312" y="184"/>
                  </a:cubicBezTo>
                  <a:cubicBezTo>
                    <a:pt x="312" y="50"/>
                    <a:pt x="312" y="50"/>
                    <a:pt x="312" y="50"/>
                  </a:cubicBezTo>
                  <a:cubicBezTo>
                    <a:pt x="314" y="30"/>
                    <a:pt x="329" y="28"/>
                    <a:pt x="329" y="28"/>
                  </a:cubicBezTo>
                  <a:cubicBezTo>
                    <a:pt x="329" y="0"/>
                    <a:pt x="329" y="0"/>
                    <a:pt x="329" y="0"/>
                  </a:cubicBezTo>
                  <a:cubicBezTo>
                    <a:pt x="312" y="0"/>
                    <a:pt x="312" y="0"/>
                    <a:pt x="312" y="0"/>
                  </a:cubicBezTo>
                  <a:cubicBezTo>
                    <a:pt x="284" y="0"/>
                    <a:pt x="284" y="0"/>
                    <a:pt x="284" y="0"/>
                  </a:cubicBezTo>
                  <a:cubicBezTo>
                    <a:pt x="284" y="0"/>
                    <a:pt x="284" y="0"/>
                    <a:pt x="284"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6"/>
            <p:cNvSpPr/>
            <p:nvPr/>
          </p:nvSpPr>
          <p:spPr>
            <a:xfrm>
              <a:off x="5783" y="3319"/>
              <a:ext cx="580" cy="627"/>
            </a:xfrm>
            <a:custGeom>
              <a:rect b="b" l="l" r="r" t="t"/>
              <a:pathLst>
                <a:path extrusionOk="0" h="339" w="315">
                  <a:moveTo>
                    <a:pt x="155" y="0"/>
                  </a:moveTo>
                  <a:cubicBezTo>
                    <a:pt x="141" y="0"/>
                    <a:pt x="119" y="1"/>
                    <a:pt x="107" y="3"/>
                  </a:cubicBezTo>
                  <a:cubicBezTo>
                    <a:pt x="56" y="9"/>
                    <a:pt x="0" y="39"/>
                    <a:pt x="0" y="102"/>
                  </a:cubicBezTo>
                  <a:cubicBezTo>
                    <a:pt x="0" y="146"/>
                    <a:pt x="20" y="175"/>
                    <a:pt x="70" y="187"/>
                  </a:cubicBezTo>
                  <a:cubicBezTo>
                    <a:pt x="126" y="201"/>
                    <a:pt x="175" y="201"/>
                    <a:pt x="202" y="205"/>
                  </a:cubicBezTo>
                  <a:cubicBezTo>
                    <a:pt x="228" y="210"/>
                    <a:pt x="234" y="224"/>
                    <a:pt x="233" y="238"/>
                  </a:cubicBezTo>
                  <a:cubicBezTo>
                    <a:pt x="232" y="252"/>
                    <a:pt x="214" y="261"/>
                    <a:pt x="200" y="264"/>
                  </a:cubicBezTo>
                  <a:cubicBezTo>
                    <a:pt x="192" y="266"/>
                    <a:pt x="168" y="268"/>
                    <a:pt x="152" y="268"/>
                  </a:cubicBezTo>
                  <a:cubicBezTo>
                    <a:pt x="138" y="268"/>
                    <a:pt x="120" y="267"/>
                    <a:pt x="106" y="264"/>
                  </a:cubicBezTo>
                  <a:cubicBezTo>
                    <a:pt x="70" y="255"/>
                    <a:pt x="57" y="226"/>
                    <a:pt x="57" y="226"/>
                  </a:cubicBezTo>
                  <a:cubicBezTo>
                    <a:pt x="6" y="226"/>
                    <a:pt x="6" y="226"/>
                    <a:pt x="6" y="226"/>
                  </a:cubicBezTo>
                  <a:cubicBezTo>
                    <a:pt x="7" y="329"/>
                    <a:pt x="7" y="329"/>
                    <a:pt x="7" y="329"/>
                  </a:cubicBezTo>
                  <a:cubicBezTo>
                    <a:pt x="34" y="329"/>
                    <a:pt x="34" y="329"/>
                    <a:pt x="34" y="329"/>
                  </a:cubicBezTo>
                  <a:cubicBezTo>
                    <a:pt x="34" y="329"/>
                    <a:pt x="37" y="318"/>
                    <a:pt x="48" y="318"/>
                  </a:cubicBezTo>
                  <a:cubicBezTo>
                    <a:pt x="50" y="318"/>
                    <a:pt x="52" y="318"/>
                    <a:pt x="54" y="319"/>
                  </a:cubicBezTo>
                  <a:cubicBezTo>
                    <a:pt x="80" y="330"/>
                    <a:pt x="121" y="338"/>
                    <a:pt x="148" y="338"/>
                  </a:cubicBezTo>
                  <a:cubicBezTo>
                    <a:pt x="153" y="339"/>
                    <a:pt x="158" y="339"/>
                    <a:pt x="162" y="339"/>
                  </a:cubicBezTo>
                  <a:cubicBezTo>
                    <a:pt x="197" y="339"/>
                    <a:pt x="236" y="334"/>
                    <a:pt x="262" y="318"/>
                  </a:cubicBezTo>
                  <a:cubicBezTo>
                    <a:pt x="287" y="302"/>
                    <a:pt x="308" y="277"/>
                    <a:pt x="312" y="236"/>
                  </a:cubicBezTo>
                  <a:cubicBezTo>
                    <a:pt x="315" y="192"/>
                    <a:pt x="288" y="147"/>
                    <a:pt x="224" y="135"/>
                  </a:cubicBezTo>
                  <a:cubicBezTo>
                    <a:pt x="168" y="125"/>
                    <a:pt x="138" y="125"/>
                    <a:pt x="117" y="121"/>
                  </a:cubicBezTo>
                  <a:cubicBezTo>
                    <a:pt x="96" y="118"/>
                    <a:pt x="79" y="110"/>
                    <a:pt x="78" y="97"/>
                  </a:cubicBezTo>
                  <a:cubicBezTo>
                    <a:pt x="78" y="85"/>
                    <a:pt x="91" y="77"/>
                    <a:pt x="107" y="73"/>
                  </a:cubicBezTo>
                  <a:cubicBezTo>
                    <a:pt x="122" y="69"/>
                    <a:pt x="146" y="67"/>
                    <a:pt x="161" y="67"/>
                  </a:cubicBezTo>
                  <a:cubicBezTo>
                    <a:pt x="178" y="67"/>
                    <a:pt x="198" y="69"/>
                    <a:pt x="212" y="73"/>
                  </a:cubicBezTo>
                  <a:cubicBezTo>
                    <a:pt x="237" y="79"/>
                    <a:pt x="251" y="95"/>
                    <a:pt x="251" y="95"/>
                  </a:cubicBezTo>
                  <a:cubicBezTo>
                    <a:pt x="252" y="95"/>
                    <a:pt x="296" y="94"/>
                    <a:pt x="296" y="94"/>
                  </a:cubicBezTo>
                  <a:cubicBezTo>
                    <a:pt x="296" y="7"/>
                    <a:pt x="296" y="7"/>
                    <a:pt x="296" y="7"/>
                  </a:cubicBezTo>
                  <a:cubicBezTo>
                    <a:pt x="272" y="7"/>
                    <a:pt x="272" y="7"/>
                    <a:pt x="272" y="7"/>
                  </a:cubicBezTo>
                  <a:cubicBezTo>
                    <a:pt x="272" y="7"/>
                    <a:pt x="270" y="13"/>
                    <a:pt x="259" y="13"/>
                  </a:cubicBezTo>
                  <a:cubicBezTo>
                    <a:pt x="258" y="13"/>
                    <a:pt x="256" y="13"/>
                    <a:pt x="255" y="13"/>
                  </a:cubicBezTo>
                  <a:cubicBezTo>
                    <a:pt x="217" y="4"/>
                    <a:pt x="183" y="0"/>
                    <a:pt x="155"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6"/>
            <p:cNvSpPr/>
            <p:nvPr/>
          </p:nvSpPr>
          <p:spPr>
            <a:xfrm>
              <a:off x="7835" y="3855"/>
              <a:ext cx="74" cy="74"/>
            </a:xfrm>
            <a:custGeom>
              <a:rect b="b" l="l" r="r" t="t"/>
              <a:pathLst>
                <a:path extrusionOk="0" h="40" w="40">
                  <a:moveTo>
                    <a:pt x="40" y="20"/>
                  </a:moveTo>
                  <a:cubicBezTo>
                    <a:pt x="40" y="31"/>
                    <a:pt x="31" y="40"/>
                    <a:pt x="20" y="40"/>
                  </a:cubicBezTo>
                  <a:cubicBezTo>
                    <a:pt x="9" y="40"/>
                    <a:pt x="0" y="31"/>
                    <a:pt x="0" y="20"/>
                  </a:cubicBezTo>
                  <a:cubicBezTo>
                    <a:pt x="0" y="9"/>
                    <a:pt x="9" y="0"/>
                    <a:pt x="20" y="0"/>
                  </a:cubicBezTo>
                  <a:cubicBezTo>
                    <a:pt x="31" y="0"/>
                    <a:pt x="40" y="9"/>
                    <a:pt x="40" y="20"/>
                  </a:cubicBezTo>
                  <a:close/>
                  <a:moveTo>
                    <a:pt x="37" y="20"/>
                  </a:moveTo>
                  <a:cubicBezTo>
                    <a:pt x="37" y="10"/>
                    <a:pt x="30" y="3"/>
                    <a:pt x="20" y="3"/>
                  </a:cubicBezTo>
                  <a:cubicBezTo>
                    <a:pt x="10" y="3"/>
                    <a:pt x="3" y="10"/>
                    <a:pt x="3" y="20"/>
                  </a:cubicBezTo>
                  <a:cubicBezTo>
                    <a:pt x="3" y="30"/>
                    <a:pt x="10" y="38"/>
                    <a:pt x="20" y="38"/>
                  </a:cubicBezTo>
                  <a:cubicBezTo>
                    <a:pt x="30" y="38"/>
                    <a:pt x="37" y="30"/>
                    <a:pt x="37" y="20"/>
                  </a:cubicBezTo>
                  <a:close/>
                  <a:moveTo>
                    <a:pt x="16" y="32"/>
                  </a:moveTo>
                  <a:cubicBezTo>
                    <a:pt x="13" y="32"/>
                    <a:pt x="13" y="32"/>
                    <a:pt x="13" y="32"/>
                  </a:cubicBezTo>
                  <a:cubicBezTo>
                    <a:pt x="13" y="8"/>
                    <a:pt x="13" y="8"/>
                    <a:pt x="13" y="8"/>
                  </a:cubicBezTo>
                  <a:cubicBezTo>
                    <a:pt x="22" y="8"/>
                    <a:pt x="22" y="8"/>
                    <a:pt x="22" y="8"/>
                  </a:cubicBezTo>
                  <a:cubicBezTo>
                    <a:pt x="27" y="8"/>
                    <a:pt x="30" y="11"/>
                    <a:pt x="30" y="15"/>
                  </a:cubicBezTo>
                  <a:cubicBezTo>
                    <a:pt x="30" y="19"/>
                    <a:pt x="27" y="21"/>
                    <a:pt x="24" y="22"/>
                  </a:cubicBezTo>
                  <a:cubicBezTo>
                    <a:pt x="31" y="32"/>
                    <a:pt x="31" y="32"/>
                    <a:pt x="31" y="32"/>
                  </a:cubicBezTo>
                  <a:cubicBezTo>
                    <a:pt x="27" y="32"/>
                    <a:pt x="27" y="32"/>
                    <a:pt x="27" y="32"/>
                  </a:cubicBezTo>
                  <a:cubicBezTo>
                    <a:pt x="21" y="22"/>
                    <a:pt x="21" y="22"/>
                    <a:pt x="21" y="22"/>
                  </a:cubicBezTo>
                  <a:cubicBezTo>
                    <a:pt x="16" y="22"/>
                    <a:pt x="16" y="22"/>
                    <a:pt x="16" y="22"/>
                  </a:cubicBezTo>
                  <a:lnTo>
                    <a:pt x="16" y="32"/>
                  </a:lnTo>
                  <a:close/>
                  <a:moveTo>
                    <a:pt x="20" y="19"/>
                  </a:moveTo>
                  <a:cubicBezTo>
                    <a:pt x="23" y="19"/>
                    <a:pt x="26" y="19"/>
                    <a:pt x="26" y="15"/>
                  </a:cubicBezTo>
                  <a:cubicBezTo>
                    <a:pt x="26" y="11"/>
                    <a:pt x="24" y="11"/>
                    <a:pt x="21" y="11"/>
                  </a:cubicBezTo>
                  <a:cubicBezTo>
                    <a:pt x="16" y="11"/>
                    <a:pt x="16" y="11"/>
                    <a:pt x="16" y="11"/>
                  </a:cubicBezTo>
                  <a:cubicBezTo>
                    <a:pt x="16" y="19"/>
                    <a:pt x="16" y="19"/>
                    <a:pt x="16" y="19"/>
                  </a:cubicBezTo>
                  <a:lnTo>
                    <a:pt x="20" y="1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transition p14:dur="50">
    <p:cut/>
  </p:transition>
  <p:extLst>
    <p:ext uri="{DCECCB84-F9BA-43D5-87BE-67443E8EF086}">
      <p15:sldGuideLst>
        <p15:guide id="1" pos="45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showMasterSp="0">
  <p:cSld name="Blue Title">
    <p:bg>
      <p:bgPr>
        <a:solidFill>
          <a:schemeClr val="accent1"/>
        </a:solidFill>
      </p:bgPr>
    </p:bg>
    <p:spTree>
      <p:nvGrpSpPr>
        <p:cNvPr id="302" name="Shape 302"/>
        <p:cNvGrpSpPr/>
        <p:nvPr/>
      </p:nvGrpSpPr>
      <p:grpSpPr>
        <a:xfrm>
          <a:off x="0" y="0"/>
          <a:ext cx="0" cy="0"/>
          <a:chOff x="0" y="0"/>
          <a:chExt cx="0" cy="0"/>
        </a:xfrm>
      </p:grpSpPr>
      <p:sp>
        <p:nvSpPr>
          <p:cNvPr id="303" name="Google Shape;303;p33"/>
          <p:cNvSpPr txBox="1"/>
          <p:nvPr>
            <p:ph type="title"/>
          </p:nvPr>
        </p:nvSpPr>
        <p:spPr>
          <a:xfrm>
            <a:off x="188913" y="214307"/>
            <a:ext cx="11811000"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04" name="Google Shape;304;p33"/>
          <p:cNvCxnSpPr/>
          <p:nvPr/>
        </p:nvCxnSpPr>
        <p:spPr>
          <a:xfrm>
            <a:off x="188913" y="671267"/>
            <a:ext cx="11811000" cy="0"/>
          </a:xfrm>
          <a:prstGeom prst="straightConnector1">
            <a:avLst/>
          </a:prstGeom>
          <a:noFill/>
          <a:ln cap="flat" cmpd="sng" w="12700">
            <a:solidFill>
              <a:schemeClr val="lt1"/>
            </a:solidFill>
            <a:prstDash val="solid"/>
            <a:miter lim="800000"/>
            <a:headEnd len="sm" w="sm" type="none"/>
            <a:tailEnd len="sm" w="sm" type="none"/>
          </a:ln>
        </p:spPr>
      </p:cxnSp>
      <p:sp>
        <p:nvSpPr>
          <p:cNvPr id="305" name="Google Shape;305;p33"/>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06" name="Google Shape;306;p33"/>
          <p:cNvGrpSpPr/>
          <p:nvPr/>
        </p:nvGrpSpPr>
        <p:grpSpPr>
          <a:xfrm>
            <a:off x="11044135" y="6384416"/>
            <a:ext cx="987552" cy="292608"/>
            <a:chOff x="4710906" y="3597973"/>
            <a:chExt cx="2760252" cy="819150"/>
          </a:xfrm>
        </p:grpSpPr>
        <p:sp>
          <p:nvSpPr>
            <p:cNvPr id="307" name="Google Shape;307;p33"/>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 name="Google Shape;308;p33"/>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 name="Google Shape;309;p33"/>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 name="Google Shape;310;p33"/>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33"/>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showMasterSp="0">
  <p:cSld name="Blue Blank">
    <p:bg>
      <p:bgPr>
        <a:solidFill>
          <a:schemeClr val="accent1"/>
        </a:solidFill>
      </p:bgPr>
    </p:bg>
    <p:spTree>
      <p:nvGrpSpPr>
        <p:cNvPr id="312" name="Shape 312"/>
        <p:cNvGrpSpPr/>
        <p:nvPr/>
      </p:nvGrpSpPr>
      <p:grpSpPr>
        <a:xfrm>
          <a:off x="0" y="0"/>
          <a:ext cx="0" cy="0"/>
          <a:chOff x="0" y="0"/>
          <a:chExt cx="0" cy="0"/>
        </a:xfrm>
      </p:grpSpPr>
      <p:sp>
        <p:nvSpPr>
          <p:cNvPr id="313" name="Google Shape;313;p34"/>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14" name="Google Shape;314;p34"/>
          <p:cNvGrpSpPr/>
          <p:nvPr/>
        </p:nvGrpSpPr>
        <p:grpSpPr>
          <a:xfrm>
            <a:off x="11044135" y="6384416"/>
            <a:ext cx="987552" cy="292608"/>
            <a:chOff x="4710906" y="3597973"/>
            <a:chExt cx="2760252" cy="819150"/>
          </a:xfrm>
        </p:grpSpPr>
        <p:sp>
          <p:nvSpPr>
            <p:cNvPr id="315" name="Google Shape;315;p34"/>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6" name="Google Shape;316;p34"/>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7" name="Google Shape;317;p34"/>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 name="Google Shape;318;p34"/>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9" name="Google Shape;319;p34"/>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Right Half Blue" showMasterSp="0">
  <p:cSld name="Title and Content Right Half Blue">
    <p:bg>
      <p:bgPr>
        <a:solidFill>
          <a:schemeClr val="accent1"/>
        </a:solidFill>
      </p:bgPr>
    </p:bg>
    <p:spTree>
      <p:nvGrpSpPr>
        <p:cNvPr id="320" name="Shape 320"/>
        <p:cNvGrpSpPr/>
        <p:nvPr/>
      </p:nvGrpSpPr>
      <p:grpSpPr>
        <a:xfrm>
          <a:off x="0" y="0"/>
          <a:ext cx="0" cy="0"/>
          <a:chOff x="0" y="0"/>
          <a:chExt cx="0" cy="0"/>
        </a:xfrm>
      </p:grpSpPr>
      <p:sp>
        <p:nvSpPr>
          <p:cNvPr id="321" name="Google Shape;321;p35"/>
          <p:cNvSpPr txBox="1"/>
          <p:nvPr>
            <p:ph idx="1" type="body"/>
          </p:nvPr>
        </p:nvSpPr>
        <p:spPr>
          <a:xfrm>
            <a:off x="6627303" y="960583"/>
            <a:ext cx="5439359" cy="5303520"/>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200"/>
              </a:spcBef>
              <a:spcAft>
                <a:spcPts val="0"/>
              </a:spcAft>
              <a:buClr>
                <a:schemeClr val="lt1"/>
              </a:buClr>
              <a:buSzPts val="1800"/>
              <a:buChar char="»"/>
              <a:defRPr>
                <a:solidFill>
                  <a:schemeClr val="lt1"/>
                </a:solidFill>
              </a:defRPr>
            </a:lvl2pPr>
            <a:lvl3pPr indent="-342900" lvl="2" marL="1371600" algn="l">
              <a:lnSpc>
                <a:spcPct val="95000"/>
              </a:lnSpc>
              <a:spcBef>
                <a:spcPts val="1200"/>
              </a:spcBef>
              <a:spcAft>
                <a:spcPts val="0"/>
              </a:spcAft>
              <a:buClr>
                <a:schemeClr val="lt1"/>
              </a:buClr>
              <a:buSzPts val="1800"/>
              <a:buChar char="»"/>
              <a:defRPr>
                <a:solidFill>
                  <a:schemeClr val="lt1"/>
                </a:solidFill>
              </a:defRPr>
            </a:lvl3pPr>
            <a:lvl4pPr indent="-330200" lvl="3" marL="1828800" algn="l">
              <a:lnSpc>
                <a:spcPct val="95000"/>
              </a:lnSpc>
              <a:spcBef>
                <a:spcPts val="1200"/>
              </a:spcBef>
              <a:spcAft>
                <a:spcPts val="0"/>
              </a:spcAft>
              <a:buClr>
                <a:schemeClr val="lt1"/>
              </a:buClr>
              <a:buSzPts val="1600"/>
              <a:buChar char="»"/>
              <a:defRPr>
                <a:solidFill>
                  <a:schemeClr val="lt1"/>
                </a:solidFill>
              </a:defRPr>
            </a:lvl4pPr>
            <a:lvl5pPr indent="-330200" lvl="4" marL="2286000" algn="l">
              <a:lnSpc>
                <a:spcPct val="95000"/>
              </a:lnSpc>
              <a:spcBef>
                <a:spcPts val="1200"/>
              </a:spcBef>
              <a:spcAft>
                <a:spcPts val="0"/>
              </a:spcAft>
              <a:buClr>
                <a:schemeClr val="lt1"/>
              </a:buClr>
              <a:buSzPts val="1600"/>
              <a:buChar char="»"/>
              <a:defRPr>
                <a:solidFill>
                  <a:schemeClr val="lt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22" name="Google Shape;322;p35"/>
          <p:cNvSpPr txBox="1"/>
          <p:nvPr>
            <p:ph type="title"/>
          </p:nvPr>
        </p:nvSpPr>
        <p:spPr>
          <a:xfrm>
            <a:off x="6457175" y="214307"/>
            <a:ext cx="5635124"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23" name="Google Shape;323;p35"/>
          <p:cNvCxnSpPr/>
          <p:nvPr/>
        </p:nvCxnSpPr>
        <p:spPr>
          <a:xfrm>
            <a:off x="6457175" y="671267"/>
            <a:ext cx="5542738" cy="0"/>
          </a:xfrm>
          <a:prstGeom prst="straightConnector1">
            <a:avLst/>
          </a:prstGeom>
          <a:noFill/>
          <a:ln cap="flat" cmpd="sng" w="12700">
            <a:solidFill>
              <a:schemeClr val="lt1"/>
            </a:solidFill>
            <a:prstDash val="solid"/>
            <a:miter lim="800000"/>
            <a:headEnd len="sm" w="sm" type="none"/>
            <a:tailEnd len="sm" w="sm" type="none"/>
          </a:ln>
        </p:spPr>
      </p:cxnSp>
      <p:sp>
        <p:nvSpPr>
          <p:cNvPr id="324" name="Google Shape;324;p35"/>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25" name="Google Shape;325;p35"/>
          <p:cNvGrpSpPr/>
          <p:nvPr/>
        </p:nvGrpSpPr>
        <p:grpSpPr>
          <a:xfrm>
            <a:off x="11044135" y="6384416"/>
            <a:ext cx="987552" cy="292608"/>
            <a:chOff x="4710906" y="3597973"/>
            <a:chExt cx="2760252" cy="819150"/>
          </a:xfrm>
        </p:grpSpPr>
        <p:sp>
          <p:nvSpPr>
            <p:cNvPr id="326" name="Google Shape;326;p35"/>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7" name="Google Shape;327;p35"/>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8" name="Google Shape;328;p35"/>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9" name="Google Shape;329;p35"/>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0" name="Google Shape;330;p35"/>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Left Half Blue" showMasterSp="0">
  <p:cSld name="Title and Content Left Half Blue">
    <p:bg>
      <p:bgPr>
        <a:solidFill>
          <a:schemeClr val="accent1"/>
        </a:solidFill>
      </p:bgPr>
    </p:bg>
    <p:spTree>
      <p:nvGrpSpPr>
        <p:cNvPr id="331" name="Shape 331"/>
        <p:cNvGrpSpPr/>
        <p:nvPr/>
      </p:nvGrpSpPr>
      <p:grpSpPr>
        <a:xfrm>
          <a:off x="0" y="0"/>
          <a:ext cx="0" cy="0"/>
          <a:chOff x="0" y="0"/>
          <a:chExt cx="0" cy="0"/>
        </a:xfrm>
      </p:grpSpPr>
      <p:grpSp>
        <p:nvGrpSpPr>
          <p:cNvPr id="332" name="Google Shape;332;p36"/>
          <p:cNvGrpSpPr/>
          <p:nvPr/>
        </p:nvGrpSpPr>
        <p:grpSpPr>
          <a:xfrm>
            <a:off x="188913" y="6384416"/>
            <a:ext cx="987552" cy="292608"/>
            <a:chOff x="4710906" y="3597973"/>
            <a:chExt cx="2760252" cy="819150"/>
          </a:xfrm>
        </p:grpSpPr>
        <p:sp>
          <p:nvSpPr>
            <p:cNvPr id="333" name="Google Shape;333;p36"/>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4" name="Google Shape;334;p36"/>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5" name="Google Shape;335;p36"/>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6" name="Google Shape;336;p36"/>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37" name="Google Shape;337;p36"/>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338" name="Google Shape;338;p36"/>
          <p:cNvSpPr txBox="1"/>
          <p:nvPr>
            <p:ph idx="1" type="body"/>
          </p:nvPr>
        </p:nvSpPr>
        <p:spPr>
          <a:xfrm>
            <a:off x="192947" y="960583"/>
            <a:ext cx="5901466" cy="5303520"/>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200"/>
              </a:spcBef>
              <a:spcAft>
                <a:spcPts val="0"/>
              </a:spcAft>
              <a:buClr>
                <a:schemeClr val="lt1"/>
              </a:buClr>
              <a:buSzPts val="1800"/>
              <a:buChar char="»"/>
              <a:defRPr>
                <a:solidFill>
                  <a:schemeClr val="lt1"/>
                </a:solidFill>
              </a:defRPr>
            </a:lvl2pPr>
            <a:lvl3pPr indent="-342900" lvl="2" marL="1371600" algn="l">
              <a:lnSpc>
                <a:spcPct val="95000"/>
              </a:lnSpc>
              <a:spcBef>
                <a:spcPts val="1200"/>
              </a:spcBef>
              <a:spcAft>
                <a:spcPts val="0"/>
              </a:spcAft>
              <a:buClr>
                <a:schemeClr val="lt1"/>
              </a:buClr>
              <a:buSzPts val="1800"/>
              <a:buChar char="»"/>
              <a:defRPr>
                <a:solidFill>
                  <a:schemeClr val="lt1"/>
                </a:solidFill>
              </a:defRPr>
            </a:lvl3pPr>
            <a:lvl4pPr indent="-330200" lvl="3" marL="1828800" algn="l">
              <a:lnSpc>
                <a:spcPct val="95000"/>
              </a:lnSpc>
              <a:spcBef>
                <a:spcPts val="1200"/>
              </a:spcBef>
              <a:spcAft>
                <a:spcPts val="0"/>
              </a:spcAft>
              <a:buClr>
                <a:schemeClr val="lt1"/>
              </a:buClr>
              <a:buSzPts val="1600"/>
              <a:buChar char="»"/>
              <a:defRPr>
                <a:solidFill>
                  <a:schemeClr val="lt1"/>
                </a:solidFill>
              </a:defRPr>
            </a:lvl4pPr>
            <a:lvl5pPr indent="-330200" lvl="4" marL="2286000" algn="l">
              <a:lnSpc>
                <a:spcPct val="95000"/>
              </a:lnSpc>
              <a:spcBef>
                <a:spcPts val="1200"/>
              </a:spcBef>
              <a:spcAft>
                <a:spcPts val="0"/>
              </a:spcAft>
              <a:buClr>
                <a:schemeClr val="lt1"/>
              </a:buClr>
              <a:buSzPts val="1600"/>
              <a:buChar char="»"/>
              <a:defRPr>
                <a:solidFill>
                  <a:schemeClr val="lt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39" name="Google Shape;339;p36"/>
          <p:cNvSpPr txBox="1"/>
          <p:nvPr>
            <p:ph type="title"/>
          </p:nvPr>
        </p:nvSpPr>
        <p:spPr>
          <a:xfrm>
            <a:off x="188913" y="214307"/>
            <a:ext cx="5905500"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40" name="Google Shape;340;p36"/>
          <p:cNvCxnSpPr/>
          <p:nvPr/>
        </p:nvCxnSpPr>
        <p:spPr>
          <a:xfrm>
            <a:off x="188913" y="671267"/>
            <a:ext cx="5905500" cy="0"/>
          </a:xfrm>
          <a:prstGeom prst="straightConnector1">
            <a:avLst/>
          </a:prstGeom>
          <a:noFill/>
          <a:ln cap="flat" cmpd="sng" w="12700">
            <a:solidFill>
              <a:schemeClr val="lt1"/>
            </a:solidFill>
            <a:prstDash val="solid"/>
            <a:miter lim="800000"/>
            <a:headEnd len="sm" w="sm" type="none"/>
            <a:tailEnd len="sm" w="sm" type="none"/>
          </a:ln>
        </p:spPr>
      </p:cxnSp>
      <p:sp>
        <p:nvSpPr>
          <p:cNvPr id="341" name="Google Shape;341;p36"/>
          <p:cNvSpPr txBox="1"/>
          <p:nvPr>
            <p:ph idx="12" type="sldNum"/>
          </p:nvPr>
        </p:nvSpPr>
        <p:spPr>
          <a:xfrm>
            <a:off x="11164232" y="6446520"/>
            <a:ext cx="91267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14:dur="50">
    <p:cut/>
  </p:transition>
  <p:extLst>
    <p:ext uri="{DCECCB84-F9BA-43D5-87BE-67443E8EF086}">
      <p15:sldGuideLst>
        <p15:guide id="1" pos="393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Title and Content" showMasterSp="0">
  <p:cSld name="Red Title and Content">
    <p:bg>
      <p:bgPr>
        <a:solidFill>
          <a:srgbClr val="CC0035"/>
        </a:solidFill>
      </p:bgPr>
    </p:bg>
    <p:spTree>
      <p:nvGrpSpPr>
        <p:cNvPr id="342" name="Shape 342"/>
        <p:cNvGrpSpPr/>
        <p:nvPr/>
      </p:nvGrpSpPr>
      <p:grpSpPr>
        <a:xfrm>
          <a:off x="0" y="0"/>
          <a:ext cx="0" cy="0"/>
          <a:chOff x="0" y="0"/>
          <a:chExt cx="0" cy="0"/>
        </a:xfrm>
      </p:grpSpPr>
      <p:sp>
        <p:nvSpPr>
          <p:cNvPr id="343" name="Google Shape;343;p37"/>
          <p:cNvSpPr txBox="1"/>
          <p:nvPr>
            <p:ph type="title"/>
          </p:nvPr>
        </p:nvSpPr>
        <p:spPr>
          <a:xfrm>
            <a:off x="188912" y="214307"/>
            <a:ext cx="11996461"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44" name="Google Shape;344;p37"/>
          <p:cNvCxnSpPr/>
          <p:nvPr/>
        </p:nvCxnSpPr>
        <p:spPr>
          <a:xfrm>
            <a:off x="188913" y="671267"/>
            <a:ext cx="11811000" cy="0"/>
          </a:xfrm>
          <a:prstGeom prst="straightConnector1">
            <a:avLst/>
          </a:prstGeom>
          <a:noFill/>
          <a:ln cap="flat" cmpd="sng" w="12700">
            <a:solidFill>
              <a:schemeClr val="lt1"/>
            </a:solidFill>
            <a:prstDash val="solid"/>
            <a:miter lim="800000"/>
            <a:headEnd len="sm" w="sm" type="none"/>
            <a:tailEnd len="sm" w="sm" type="none"/>
          </a:ln>
        </p:spPr>
      </p:cxnSp>
      <p:sp>
        <p:nvSpPr>
          <p:cNvPr id="345" name="Google Shape;345;p37"/>
          <p:cNvSpPr txBox="1"/>
          <p:nvPr>
            <p:ph idx="1" type="body"/>
          </p:nvPr>
        </p:nvSpPr>
        <p:spPr>
          <a:xfrm>
            <a:off x="192948" y="960583"/>
            <a:ext cx="11849374" cy="5653862"/>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200"/>
              </a:spcBef>
              <a:spcAft>
                <a:spcPts val="0"/>
              </a:spcAft>
              <a:buClr>
                <a:schemeClr val="lt1"/>
              </a:buClr>
              <a:buSzPts val="1800"/>
              <a:buChar char="»"/>
              <a:defRPr>
                <a:solidFill>
                  <a:schemeClr val="lt1"/>
                </a:solidFill>
              </a:defRPr>
            </a:lvl2pPr>
            <a:lvl3pPr indent="-342900" lvl="2" marL="1371600" algn="l">
              <a:lnSpc>
                <a:spcPct val="95000"/>
              </a:lnSpc>
              <a:spcBef>
                <a:spcPts val="1200"/>
              </a:spcBef>
              <a:spcAft>
                <a:spcPts val="0"/>
              </a:spcAft>
              <a:buClr>
                <a:schemeClr val="lt1"/>
              </a:buClr>
              <a:buSzPts val="1800"/>
              <a:buChar char="»"/>
              <a:defRPr>
                <a:solidFill>
                  <a:schemeClr val="lt1"/>
                </a:solidFill>
              </a:defRPr>
            </a:lvl3pPr>
            <a:lvl4pPr indent="-330200" lvl="3" marL="1828800" algn="l">
              <a:lnSpc>
                <a:spcPct val="95000"/>
              </a:lnSpc>
              <a:spcBef>
                <a:spcPts val="1200"/>
              </a:spcBef>
              <a:spcAft>
                <a:spcPts val="0"/>
              </a:spcAft>
              <a:buClr>
                <a:schemeClr val="lt1"/>
              </a:buClr>
              <a:buSzPts val="1600"/>
              <a:buChar char="»"/>
              <a:defRPr>
                <a:solidFill>
                  <a:schemeClr val="lt1"/>
                </a:solidFill>
              </a:defRPr>
            </a:lvl4pPr>
            <a:lvl5pPr indent="-330200" lvl="4" marL="2286000" algn="l">
              <a:lnSpc>
                <a:spcPct val="95000"/>
              </a:lnSpc>
              <a:spcBef>
                <a:spcPts val="1200"/>
              </a:spcBef>
              <a:spcAft>
                <a:spcPts val="0"/>
              </a:spcAft>
              <a:buClr>
                <a:schemeClr val="lt1"/>
              </a:buClr>
              <a:buSzPts val="1600"/>
              <a:buChar char="»"/>
              <a:defRPr>
                <a:solidFill>
                  <a:schemeClr val="lt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46" name="Google Shape;346;p37"/>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47" name="Google Shape;347;p37"/>
          <p:cNvGrpSpPr/>
          <p:nvPr/>
        </p:nvGrpSpPr>
        <p:grpSpPr>
          <a:xfrm>
            <a:off x="11044135" y="6384416"/>
            <a:ext cx="987552" cy="292608"/>
            <a:chOff x="4710906" y="3597973"/>
            <a:chExt cx="2760252" cy="819150"/>
          </a:xfrm>
        </p:grpSpPr>
        <p:sp>
          <p:nvSpPr>
            <p:cNvPr id="348" name="Google Shape;348;p37"/>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49" name="Google Shape;349;p37"/>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0" name="Google Shape;350;p37"/>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1" name="Google Shape;351;p37"/>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52" name="Google Shape;352;p37"/>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Right Half Red" showMasterSp="0">
  <p:cSld name="Title and Content Right Half Red">
    <p:bg>
      <p:bgPr>
        <a:solidFill>
          <a:schemeClr val="accent2"/>
        </a:solidFill>
      </p:bgPr>
    </p:bg>
    <p:spTree>
      <p:nvGrpSpPr>
        <p:cNvPr id="353" name="Shape 353"/>
        <p:cNvGrpSpPr/>
        <p:nvPr/>
      </p:nvGrpSpPr>
      <p:grpSpPr>
        <a:xfrm>
          <a:off x="0" y="0"/>
          <a:ext cx="0" cy="0"/>
          <a:chOff x="0" y="0"/>
          <a:chExt cx="0" cy="0"/>
        </a:xfrm>
      </p:grpSpPr>
      <p:sp>
        <p:nvSpPr>
          <p:cNvPr id="354" name="Google Shape;354;p38"/>
          <p:cNvSpPr txBox="1"/>
          <p:nvPr>
            <p:ph idx="1" type="body"/>
          </p:nvPr>
        </p:nvSpPr>
        <p:spPr>
          <a:xfrm>
            <a:off x="6460621" y="960582"/>
            <a:ext cx="5597495" cy="5619679"/>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200"/>
              </a:spcBef>
              <a:spcAft>
                <a:spcPts val="0"/>
              </a:spcAft>
              <a:buClr>
                <a:schemeClr val="lt1"/>
              </a:buClr>
              <a:buSzPts val="1800"/>
              <a:buChar char="»"/>
              <a:defRPr>
                <a:solidFill>
                  <a:schemeClr val="lt1"/>
                </a:solidFill>
              </a:defRPr>
            </a:lvl2pPr>
            <a:lvl3pPr indent="-342900" lvl="2" marL="1371600" algn="l">
              <a:lnSpc>
                <a:spcPct val="95000"/>
              </a:lnSpc>
              <a:spcBef>
                <a:spcPts val="1200"/>
              </a:spcBef>
              <a:spcAft>
                <a:spcPts val="0"/>
              </a:spcAft>
              <a:buClr>
                <a:schemeClr val="lt1"/>
              </a:buClr>
              <a:buSzPts val="1800"/>
              <a:buChar char="»"/>
              <a:defRPr>
                <a:solidFill>
                  <a:schemeClr val="lt1"/>
                </a:solidFill>
              </a:defRPr>
            </a:lvl3pPr>
            <a:lvl4pPr indent="-330200" lvl="3" marL="1828800" algn="l">
              <a:lnSpc>
                <a:spcPct val="95000"/>
              </a:lnSpc>
              <a:spcBef>
                <a:spcPts val="1200"/>
              </a:spcBef>
              <a:spcAft>
                <a:spcPts val="0"/>
              </a:spcAft>
              <a:buClr>
                <a:schemeClr val="lt1"/>
              </a:buClr>
              <a:buSzPts val="1600"/>
              <a:buChar char="»"/>
              <a:defRPr>
                <a:solidFill>
                  <a:schemeClr val="lt1"/>
                </a:solidFill>
              </a:defRPr>
            </a:lvl4pPr>
            <a:lvl5pPr indent="-330200" lvl="4" marL="2286000" algn="l">
              <a:lnSpc>
                <a:spcPct val="95000"/>
              </a:lnSpc>
              <a:spcBef>
                <a:spcPts val="1200"/>
              </a:spcBef>
              <a:spcAft>
                <a:spcPts val="0"/>
              </a:spcAft>
              <a:buClr>
                <a:schemeClr val="lt1"/>
              </a:buClr>
              <a:buSzPts val="1600"/>
              <a:buChar char="»"/>
              <a:defRPr>
                <a:solidFill>
                  <a:schemeClr val="lt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55" name="Google Shape;355;p38"/>
          <p:cNvSpPr txBox="1"/>
          <p:nvPr>
            <p:ph type="title"/>
          </p:nvPr>
        </p:nvSpPr>
        <p:spPr>
          <a:xfrm>
            <a:off x="6457174" y="214307"/>
            <a:ext cx="5515483"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56" name="Google Shape;356;p38"/>
          <p:cNvCxnSpPr/>
          <p:nvPr/>
        </p:nvCxnSpPr>
        <p:spPr>
          <a:xfrm>
            <a:off x="6457175" y="671267"/>
            <a:ext cx="5276038" cy="0"/>
          </a:xfrm>
          <a:prstGeom prst="straightConnector1">
            <a:avLst/>
          </a:prstGeom>
          <a:noFill/>
          <a:ln cap="flat" cmpd="sng" w="12700">
            <a:solidFill>
              <a:schemeClr val="lt1"/>
            </a:solidFill>
            <a:prstDash val="solid"/>
            <a:miter lim="800000"/>
            <a:headEnd len="sm" w="sm" type="none"/>
            <a:tailEnd len="sm" w="sm" type="none"/>
          </a:ln>
        </p:spPr>
      </p:cxnSp>
      <p:grpSp>
        <p:nvGrpSpPr>
          <p:cNvPr id="357" name="Google Shape;357;p38"/>
          <p:cNvGrpSpPr/>
          <p:nvPr/>
        </p:nvGrpSpPr>
        <p:grpSpPr>
          <a:xfrm>
            <a:off x="11041807" y="6389576"/>
            <a:ext cx="982737" cy="289829"/>
            <a:chOff x="5783" y="3319"/>
            <a:chExt cx="2126" cy="627"/>
          </a:xfrm>
        </p:grpSpPr>
        <p:sp>
          <p:nvSpPr>
            <p:cNvPr id="358" name="Google Shape;358;p38"/>
            <p:cNvSpPr/>
            <p:nvPr/>
          </p:nvSpPr>
          <p:spPr>
            <a:xfrm>
              <a:off x="6442" y="3332"/>
              <a:ext cx="743" cy="597"/>
            </a:xfrm>
            <a:custGeom>
              <a:rect b="b" l="l" r="r" t="t"/>
              <a:pathLst>
                <a:path extrusionOk="0" h="323" w="404">
                  <a:moveTo>
                    <a:pt x="403" y="0"/>
                  </a:moveTo>
                  <a:cubicBezTo>
                    <a:pt x="386" y="0"/>
                    <a:pt x="386" y="0"/>
                    <a:pt x="386" y="0"/>
                  </a:cubicBezTo>
                  <a:cubicBezTo>
                    <a:pt x="334" y="0"/>
                    <a:pt x="334" y="0"/>
                    <a:pt x="334" y="0"/>
                  </a:cubicBezTo>
                  <a:cubicBezTo>
                    <a:pt x="317" y="0"/>
                    <a:pt x="317" y="0"/>
                    <a:pt x="317" y="0"/>
                  </a:cubicBezTo>
                  <a:cubicBezTo>
                    <a:pt x="202" y="110"/>
                    <a:pt x="202" y="110"/>
                    <a:pt x="202" y="110"/>
                  </a:cubicBezTo>
                  <a:cubicBezTo>
                    <a:pt x="87" y="0"/>
                    <a:pt x="87" y="0"/>
                    <a:pt x="87" y="0"/>
                  </a:cubicBezTo>
                  <a:cubicBezTo>
                    <a:pt x="70" y="0"/>
                    <a:pt x="70" y="0"/>
                    <a:pt x="70" y="0"/>
                  </a:cubicBezTo>
                  <a:cubicBezTo>
                    <a:pt x="18" y="0"/>
                    <a:pt x="18" y="0"/>
                    <a:pt x="18" y="0"/>
                  </a:cubicBezTo>
                  <a:cubicBezTo>
                    <a:pt x="1" y="0"/>
                    <a:pt x="1" y="0"/>
                    <a:pt x="1" y="0"/>
                  </a:cubicBezTo>
                  <a:cubicBezTo>
                    <a:pt x="1" y="28"/>
                    <a:pt x="1" y="28"/>
                    <a:pt x="1" y="28"/>
                  </a:cubicBezTo>
                  <a:cubicBezTo>
                    <a:pt x="1" y="28"/>
                    <a:pt x="17" y="33"/>
                    <a:pt x="18" y="48"/>
                  </a:cubicBezTo>
                  <a:cubicBezTo>
                    <a:pt x="18" y="274"/>
                    <a:pt x="18" y="274"/>
                    <a:pt x="18" y="274"/>
                  </a:cubicBezTo>
                  <a:cubicBezTo>
                    <a:pt x="16" y="294"/>
                    <a:pt x="0" y="295"/>
                    <a:pt x="0" y="295"/>
                  </a:cubicBezTo>
                  <a:cubicBezTo>
                    <a:pt x="0" y="323"/>
                    <a:pt x="0" y="323"/>
                    <a:pt x="0" y="323"/>
                  </a:cubicBezTo>
                  <a:cubicBezTo>
                    <a:pt x="115" y="323"/>
                    <a:pt x="115" y="323"/>
                    <a:pt x="115" y="323"/>
                  </a:cubicBezTo>
                  <a:cubicBezTo>
                    <a:pt x="115" y="294"/>
                    <a:pt x="115" y="294"/>
                    <a:pt x="115" y="294"/>
                  </a:cubicBezTo>
                  <a:cubicBezTo>
                    <a:pt x="115" y="294"/>
                    <a:pt x="98" y="293"/>
                    <a:pt x="98" y="270"/>
                  </a:cubicBezTo>
                  <a:cubicBezTo>
                    <a:pt x="98" y="125"/>
                    <a:pt x="98" y="125"/>
                    <a:pt x="98" y="125"/>
                  </a:cubicBezTo>
                  <a:cubicBezTo>
                    <a:pt x="195" y="218"/>
                    <a:pt x="195" y="218"/>
                    <a:pt x="195" y="218"/>
                  </a:cubicBezTo>
                  <a:cubicBezTo>
                    <a:pt x="202" y="225"/>
                    <a:pt x="202" y="225"/>
                    <a:pt x="202" y="225"/>
                  </a:cubicBezTo>
                  <a:cubicBezTo>
                    <a:pt x="306" y="125"/>
                    <a:pt x="306" y="125"/>
                    <a:pt x="306" y="125"/>
                  </a:cubicBezTo>
                  <a:cubicBezTo>
                    <a:pt x="306" y="274"/>
                    <a:pt x="306" y="274"/>
                    <a:pt x="306" y="274"/>
                  </a:cubicBezTo>
                  <a:cubicBezTo>
                    <a:pt x="304" y="294"/>
                    <a:pt x="289" y="295"/>
                    <a:pt x="289" y="295"/>
                  </a:cubicBezTo>
                  <a:cubicBezTo>
                    <a:pt x="289" y="323"/>
                    <a:pt x="289" y="323"/>
                    <a:pt x="289" y="323"/>
                  </a:cubicBezTo>
                  <a:cubicBezTo>
                    <a:pt x="334" y="323"/>
                    <a:pt x="334" y="323"/>
                    <a:pt x="334" y="323"/>
                  </a:cubicBezTo>
                  <a:cubicBezTo>
                    <a:pt x="334" y="323"/>
                    <a:pt x="334" y="323"/>
                    <a:pt x="334" y="323"/>
                  </a:cubicBezTo>
                  <a:cubicBezTo>
                    <a:pt x="404" y="323"/>
                    <a:pt x="404" y="323"/>
                    <a:pt x="404" y="323"/>
                  </a:cubicBezTo>
                  <a:cubicBezTo>
                    <a:pt x="404" y="294"/>
                    <a:pt x="404" y="294"/>
                    <a:pt x="404" y="294"/>
                  </a:cubicBezTo>
                  <a:cubicBezTo>
                    <a:pt x="404" y="294"/>
                    <a:pt x="386" y="293"/>
                    <a:pt x="386" y="270"/>
                  </a:cubicBezTo>
                  <a:cubicBezTo>
                    <a:pt x="386" y="270"/>
                    <a:pt x="386" y="270"/>
                    <a:pt x="386" y="270"/>
                  </a:cubicBezTo>
                  <a:cubicBezTo>
                    <a:pt x="386" y="51"/>
                    <a:pt x="386" y="51"/>
                    <a:pt x="386" y="51"/>
                  </a:cubicBezTo>
                  <a:cubicBezTo>
                    <a:pt x="388" y="30"/>
                    <a:pt x="403" y="28"/>
                    <a:pt x="403" y="28"/>
                  </a:cubicBezTo>
                  <a:cubicBezTo>
                    <a:pt x="403" y="0"/>
                    <a:pt x="403" y="0"/>
                    <a:pt x="403"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9" name="Google Shape;359;p38"/>
            <p:cNvSpPr/>
            <p:nvPr/>
          </p:nvSpPr>
          <p:spPr>
            <a:xfrm>
              <a:off x="7267" y="3332"/>
              <a:ext cx="605" cy="608"/>
            </a:xfrm>
            <a:custGeom>
              <a:rect b="b" l="l" r="r" t="t"/>
              <a:pathLst>
                <a:path extrusionOk="0" h="329" w="329">
                  <a:moveTo>
                    <a:pt x="284" y="0"/>
                  </a:moveTo>
                  <a:cubicBezTo>
                    <a:pt x="232" y="0"/>
                    <a:pt x="232" y="0"/>
                    <a:pt x="232" y="0"/>
                  </a:cubicBezTo>
                  <a:cubicBezTo>
                    <a:pt x="215" y="0"/>
                    <a:pt x="215" y="0"/>
                    <a:pt x="215" y="0"/>
                  </a:cubicBezTo>
                  <a:cubicBezTo>
                    <a:pt x="215" y="28"/>
                    <a:pt x="215" y="28"/>
                    <a:pt x="215" y="28"/>
                  </a:cubicBezTo>
                  <a:cubicBezTo>
                    <a:pt x="215" y="28"/>
                    <a:pt x="231" y="33"/>
                    <a:pt x="232" y="48"/>
                  </a:cubicBezTo>
                  <a:cubicBezTo>
                    <a:pt x="232" y="179"/>
                    <a:pt x="232" y="179"/>
                    <a:pt x="232" y="179"/>
                  </a:cubicBezTo>
                  <a:cubicBezTo>
                    <a:pt x="232" y="225"/>
                    <a:pt x="215" y="254"/>
                    <a:pt x="167" y="254"/>
                  </a:cubicBezTo>
                  <a:cubicBezTo>
                    <a:pt x="121" y="254"/>
                    <a:pt x="97" y="226"/>
                    <a:pt x="97" y="179"/>
                  </a:cubicBezTo>
                  <a:cubicBezTo>
                    <a:pt x="97" y="55"/>
                    <a:pt x="97" y="55"/>
                    <a:pt x="97" y="55"/>
                  </a:cubicBezTo>
                  <a:cubicBezTo>
                    <a:pt x="97" y="55"/>
                    <a:pt x="97" y="55"/>
                    <a:pt x="97" y="55"/>
                  </a:cubicBezTo>
                  <a:cubicBezTo>
                    <a:pt x="97" y="30"/>
                    <a:pt x="115" y="28"/>
                    <a:pt x="115" y="28"/>
                  </a:cubicBezTo>
                  <a:cubicBezTo>
                    <a:pt x="115" y="0"/>
                    <a:pt x="115" y="0"/>
                    <a:pt x="115" y="0"/>
                  </a:cubicBezTo>
                  <a:cubicBezTo>
                    <a:pt x="97" y="0"/>
                    <a:pt x="97" y="0"/>
                    <a:pt x="97" y="0"/>
                  </a:cubicBezTo>
                  <a:cubicBezTo>
                    <a:pt x="69" y="0"/>
                    <a:pt x="69" y="0"/>
                    <a:pt x="69" y="0"/>
                  </a:cubicBezTo>
                  <a:cubicBezTo>
                    <a:pt x="70" y="0"/>
                    <a:pt x="70" y="0"/>
                    <a:pt x="70" y="0"/>
                  </a:cubicBezTo>
                  <a:cubicBezTo>
                    <a:pt x="17" y="0"/>
                    <a:pt x="17" y="0"/>
                    <a:pt x="17" y="0"/>
                  </a:cubicBezTo>
                  <a:cubicBezTo>
                    <a:pt x="0" y="0"/>
                    <a:pt x="0" y="0"/>
                    <a:pt x="0" y="0"/>
                  </a:cubicBezTo>
                  <a:cubicBezTo>
                    <a:pt x="0" y="28"/>
                    <a:pt x="0" y="28"/>
                    <a:pt x="0" y="28"/>
                  </a:cubicBezTo>
                  <a:cubicBezTo>
                    <a:pt x="0" y="28"/>
                    <a:pt x="17" y="33"/>
                    <a:pt x="17" y="48"/>
                  </a:cubicBezTo>
                  <a:cubicBezTo>
                    <a:pt x="17" y="48"/>
                    <a:pt x="17" y="48"/>
                    <a:pt x="17" y="48"/>
                  </a:cubicBezTo>
                  <a:cubicBezTo>
                    <a:pt x="17" y="184"/>
                    <a:pt x="17" y="184"/>
                    <a:pt x="17" y="184"/>
                  </a:cubicBezTo>
                  <a:cubicBezTo>
                    <a:pt x="17" y="268"/>
                    <a:pt x="70" y="329"/>
                    <a:pt x="167" y="329"/>
                  </a:cubicBezTo>
                  <a:cubicBezTo>
                    <a:pt x="265" y="329"/>
                    <a:pt x="312" y="262"/>
                    <a:pt x="312" y="184"/>
                  </a:cubicBezTo>
                  <a:cubicBezTo>
                    <a:pt x="312" y="50"/>
                    <a:pt x="312" y="50"/>
                    <a:pt x="312" y="50"/>
                  </a:cubicBezTo>
                  <a:cubicBezTo>
                    <a:pt x="314" y="30"/>
                    <a:pt x="329" y="28"/>
                    <a:pt x="329" y="28"/>
                  </a:cubicBezTo>
                  <a:cubicBezTo>
                    <a:pt x="329" y="0"/>
                    <a:pt x="329" y="0"/>
                    <a:pt x="329" y="0"/>
                  </a:cubicBezTo>
                  <a:cubicBezTo>
                    <a:pt x="312" y="0"/>
                    <a:pt x="312" y="0"/>
                    <a:pt x="312" y="0"/>
                  </a:cubicBezTo>
                  <a:cubicBezTo>
                    <a:pt x="284" y="0"/>
                    <a:pt x="284" y="0"/>
                    <a:pt x="284" y="0"/>
                  </a:cubicBezTo>
                  <a:cubicBezTo>
                    <a:pt x="284" y="0"/>
                    <a:pt x="284" y="0"/>
                    <a:pt x="284"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0" name="Google Shape;360;p38"/>
            <p:cNvSpPr/>
            <p:nvPr/>
          </p:nvSpPr>
          <p:spPr>
            <a:xfrm>
              <a:off x="5783" y="3319"/>
              <a:ext cx="580" cy="627"/>
            </a:xfrm>
            <a:custGeom>
              <a:rect b="b" l="l" r="r" t="t"/>
              <a:pathLst>
                <a:path extrusionOk="0" h="339" w="315">
                  <a:moveTo>
                    <a:pt x="155" y="0"/>
                  </a:moveTo>
                  <a:cubicBezTo>
                    <a:pt x="141" y="0"/>
                    <a:pt x="119" y="1"/>
                    <a:pt x="107" y="3"/>
                  </a:cubicBezTo>
                  <a:cubicBezTo>
                    <a:pt x="56" y="9"/>
                    <a:pt x="0" y="39"/>
                    <a:pt x="0" y="102"/>
                  </a:cubicBezTo>
                  <a:cubicBezTo>
                    <a:pt x="0" y="146"/>
                    <a:pt x="20" y="175"/>
                    <a:pt x="70" y="187"/>
                  </a:cubicBezTo>
                  <a:cubicBezTo>
                    <a:pt x="126" y="201"/>
                    <a:pt x="175" y="201"/>
                    <a:pt x="202" y="205"/>
                  </a:cubicBezTo>
                  <a:cubicBezTo>
                    <a:pt x="228" y="210"/>
                    <a:pt x="234" y="224"/>
                    <a:pt x="233" y="238"/>
                  </a:cubicBezTo>
                  <a:cubicBezTo>
                    <a:pt x="232" y="252"/>
                    <a:pt x="214" y="261"/>
                    <a:pt x="200" y="264"/>
                  </a:cubicBezTo>
                  <a:cubicBezTo>
                    <a:pt x="192" y="266"/>
                    <a:pt x="168" y="268"/>
                    <a:pt x="152" y="268"/>
                  </a:cubicBezTo>
                  <a:cubicBezTo>
                    <a:pt x="138" y="268"/>
                    <a:pt x="120" y="267"/>
                    <a:pt x="106" y="264"/>
                  </a:cubicBezTo>
                  <a:cubicBezTo>
                    <a:pt x="70" y="255"/>
                    <a:pt x="57" y="226"/>
                    <a:pt x="57" y="226"/>
                  </a:cubicBezTo>
                  <a:cubicBezTo>
                    <a:pt x="6" y="226"/>
                    <a:pt x="6" y="226"/>
                    <a:pt x="6" y="226"/>
                  </a:cubicBezTo>
                  <a:cubicBezTo>
                    <a:pt x="7" y="329"/>
                    <a:pt x="7" y="329"/>
                    <a:pt x="7" y="329"/>
                  </a:cubicBezTo>
                  <a:cubicBezTo>
                    <a:pt x="34" y="329"/>
                    <a:pt x="34" y="329"/>
                    <a:pt x="34" y="329"/>
                  </a:cubicBezTo>
                  <a:cubicBezTo>
                    <a:pt x="34" y="329"/>
                    <a:pt x="37" y="318"/>
                    <a:pt x="48" y="318"/>
                  </a:cubicBezTo>
                  <a:cubicBezTo>
                    <a:pt x="50" y="318"/>
                    <a:pt x="52" y="318"/>
                    <a:pt x="54" y="319"/>
                  </a:cubicBezTo>
                  <a:cubicBezTo>
                    <a:pt x="80" y="330"/>
                    <a:pt x="121" y="338"/>
                    <a:pt x="148" y="338"/>
                  </a:cubicBezTo>
                  <a:cubicBezTo>
                    <a:pt x="153" y="339"/>
                    <a:pt x="158" y="339"/>
                    <a:pt x="162" y="339"/>
                  </a:cubicBezTo>
                  <a:cubicBezTo>
                    <a:pt x="197" y="339"/>
                    <a:pt x="236" y="334"/>
                    <a:pt x="262" y="318"/>
                  </a:cubicBezTo>
                  <a:cubicBezTo>
                    <a:pt x="287" y="302"/>
                    <a:pt x="308" y="277"/>
                    <a:pt x="312" y="236"/>
                  </a:cubicBezTo>
                  <a:cubicBezTo>
                    <a:pt x="315" y="192"/>
                    <a:pt x="288" y="147"/>
                    <a:pt x="224" y="135"/>
                  </a:cubicBezTo>
                  <a:cubicBezTo>
                    <a:pt x="168" y="125"/>
                    <a:pt x="138" y="125"/>
                    <a:pt x="117" y="121"/>
                  </a:cubicBezTo>
                  <a:cubicBezTo>
                    <a:pt x="96" y="118"/>
                    <a:pt x="79" y="110"/>
                    <a:pt x="78" y="97"/>
                  </a:cubicBezTo>
                  <a:cubicBezTo>
                    <a:pt x="78" y="85"/>
                    <a:pt x="91" y="77"/>
                    <a:pt x="107" y="73"/>
                  </a:cubicBezTo>
                  <a:cubicBezTo>
                    <a:pt x="122" y="69"/>
                    <a:pt x="146" y="67"/>
                    <a:pt x="161" y="67"/>
                  </a:cubicBezTo>
                  <a:cubicBezTo>
                    <a:pt x="178" y="67"/>
                    <a:pt x="198" y="69"/>
                    <a:pt x="212" y="73"/>
                  </a:cubicBezTo>
                  <a:cubicBezTo>
                    <a:pt x="237" y="79"/>
                    <a:pt x="251" y="95"/>
                    <a:pt x="251" y="95"/>
                  </a:cubicBezTo>
                  <a:cubicBezTo>
                    <a:pt x="252" y="95"/>
                    <a:pt x="296" y="94"/>
                    <a:pt x="296" y="94"/>
                  </a:cubicBezTo>
                  <a:cubicBezTo>
                    <a:pt x="296" y="7"/>
                    <a:pt x="296" y="7"/>
                    <a:pt x="296" y="7"/>
                  </a:cubicBezTo>
                  <a:cubicBezTo>
                    <a:pt x="272" y="7"/>
                    <a:pt x="272" y="7"/>
                    <a:pt x="272" y="7"/>
                  </a:cubicBezTo>
                  <a:cubicBezTo>
                    <a:pt x="272" y="7"/>
                    <a:pt x="270" y="13"/>
                    <a:pt x="259" y="13"/>
                  </a:cubicBezTo>
                  <a:cubicBezTo>
                    <a:pt x="258" y="13"/>
                    <a:pt x="256" y="13"/>
                    <a:pt x="255" y="13"/>
                  </a:cubicBezTo>
                  <a:cubicBezTo>
                    <a:pt x="217" y="4"/>
                    <a:pt x="183" y="0"/>
                    <a:pt x="155"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1" name="Google Shape;361;p38"/>
            <p:cNvSpPr/>
            <p:nvPr/>
          </p:nvSpPr>
          <p:spPr>
            <a:xfrm>
              <a:off x="7835" y="3855"/>
              <a:ext cx="74" cy="74"/>
            </a:xfrm>
            <a:custGeom>
              <a:rect b="b" l="l" r="r" t="t"/>
              <a:pathLst>
                <a:path extrusionOk="0" h="40" w="40">
                  <a:moveTo>
                    <a:pt x="40" y="20"/>
                  </a:moveTo>
                  <a:cubicBezTo>
                    <a:pt x="40" y="31"/>
                    <a:pt x="31" y="40"/>
                    <a:pt x="20" y="40"/>
                  </a:cubicBezTo>
                  <a:cubicBezTo>
                    <a:pt x="9" y="40"/>
                    <a:pt x="0" y="31"/>
                    <a:pt x="0" y="20"/>
                  </a:cubicBezTo>
                  <a:cubicBezTo>
                    <a:pt x="0" y="9"/>
                    <a:pt x="9" y="0"/>
                    <a:pt x="20" y="0"/>
                  </a:cubicBezTo>
                  <a:cubicBezTo>
                    <a:pt x="31" y="0"/>
                    <a:pt x="40" y="9"/>
                    <a:pt x="40" y="20"/>
                  </a:cubicBezTo>
                  <a:close/>
                  <a:moveTo>
                    <a:pt x="37" y="20"/>
                  </a:moveTo>
                  <a:cubicBezTo>
                    <a:pt x="37" y="10"/>
                    <a:pt x="30" y="3"/>
                    <a:pt x="20" y="3"/>
                  </a:cubicBezTo>
                  <a:cubicBezTo>
                    <a:pt x="10" y="3"/>
                    <a:pt x="3" y="10"/>
                    <a:pt x="3" y="20"/>
                  </a:cubicBezTo>
                  <a:cubicBezTo>
                    <a:pt x="3" y="30"/>
                    <a:pt x="10" y="38"/>
                    <a:pt x="20" y="38"/>
                  </a:cubicBezTo>
                  <a:cubicBezTo>
                    <a:pt x="30" y="38"/>
                    <a:pt x="37" y="30"/>
                    <a:pt x="37" y="20"/>
                  </a:cubicBezTo>
                  <a:close/>
                  <a:moveTo>
                    <a:pt x="16" y="32"/>
                  </a:moveTo>
                  <a:cubicBezTo>
                    <a:pt x="13" y="32"/>
                    <a:pt x="13" y="32"/>
                    <a:pt x="13" y="32"/>
                  </a:cubicBezTo>
                  <a:cubicBezTo>
                    <a:pt x="13" y="8"/>
                    <a:pt x="13" y="8"/>
                    <a:pt x="13" y="8"/>
                  </a:cubicBezTo>
                  <a:cubicBezTo>
                    <a:pt x="22" y="8"/>
                    <a:pt x="22" y="8"/>
                    <a:pt x="22" y="8"/>
                  </a:cubicBezTo>
                  <a:cubicBezTo>
                    <a:pt x="27" y="8"/>
                    <a:pt x="30" y="11"/>
                    <a:pt x="30" y="15"/>
                  </a:cubicBezTo>
                  <a:cubicBezTo>
                    <a:pt x="30" y="19"/>
                    <a:pt x="27" y="21"/>
                    <a:pt x="24" y="22"/>
                  </a:cubicBezTo>
                  <a:cubicBezTo>
                    <a:pt x="31" y="32"/>
                    <a:pt x="31" y="32"/>
                    <a:pt x="31" y="32"/>
                  </a:cubicBezTo>
                  <a:cubicBezTo>
                    <a:pt x="27" y="32"/>
                    <a:pt x="27" y="32"/>
                    <a:pt x="27" y="32"/>
                  </a:cubicBezTo>
                  <a:cubicBezTo>
                    <a:pt x="21" y="22"/>
                    <a:pt x="21" y="22"/>
                    <a:pt x="21" y="22"/>
                  </a:cubicBezTo>
                  <a:cubicBezTo>
                    <a:pt x="16" y="22"/>
                    <a:pt x="16" y="22"/>
                    <a:pt x="16" y="22"/>
                  </a:cubicBezTo>
                  <a:lnTo>
                    <a:pt x="16" y="32"/>
                  </a:lnTo>
                  <a:close/>
                  <a:moveTo>
                    <a:pt x="20" y="19"/>
                  </a:moveTo>
                  <a:cubicBezTo>
                    <a:pt x="23" y="19"/>
                    <a:pt x="26" y="19"/>
                    <a:pt x="26" y="15"/>
                  </a:cubicBezTo>
                  <a:cubicBezTo>
                    <a:pt x="26" y="11"/>
                    <a:pt x="24" y="11"/>
                    <a:pt x="21" y="11"/>
                  </a:cubicBezTo>
                  <a:cubicBezTo>
                    <a:pt x="16" y="11"/>
                    <a:pt x="16" y="11"/>
                    <a:pt x="16" y="11"/>
                  </a:cubicBezTo>
                  <a:cubicBezTo>
                    <a:pt x="16" y="19"/>
                    <a:pt x="16" y="19"/>
                    <a:pt x="16" y="19"/>
                  </a:cubicBezTo>
                  <a:lnTo>
                    <a:pt x="20" y="1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62" name="Google Shape;362;p38"/>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p14:dur="50">
    <p:cut/>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Left Half Red" showMasterSp="0">
  <p:cSld name="Title and Content Left Half Red">
    <p:bg>
      <p:bgPr>
        <a:solidFill>
          <a:schemeClr val="accent2"/>
        </a:solidFill>
      </p:bgPr>
    </p:bg>
    <p:spTree>
      <p:nvGrpSpPr>
        <p:cNvPr id="363" name="Shape 363"/>
        <p:cNvGrpSpPr/>
        <p:nvPr/>
      </p:nvGrpSpPr>
      <p:grpSpPr>
        <a:xfrm>
          <a:off x="0" y="0"/>
          <a:ext cx="0" cy="0"/>
          <a:chOff x="0" y="0"/>
          <a:chExt cx="0" cy="0"/>
        </a:xfrm>
      </p:grpSpPr>
      <p:sp>
        <p:nvSpPr>
          <p:cNvPr id="364" name="Google Shape;364;p39"/>
          <p:cNvSpPr txBox="1"/>
          <p:nvPr>
            <p:ph idx="1" type="body"/>
          </p:nvPr>
        </p:nvSpPr>
        <p:spPr>
          <a:xfrm>
            <a:off x="188913" y="960583"/>
            <a:ext cx="5119307" cy="5303520"/>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lt1"/>
              </a:buClr>
              <a:buSzPts val="2400"/>
              <a:buChar char="»"/>
              <a:defRPr>
                <a:solidFill>
                  <a:schemeClr val="lt1"/>
                </a:solidFill>
              </a:defRPr>
            </a:lvl1pPr>
            <a:lvl2pPr indent="-342900" lvl="1" marL="914400" algn="l">
              <a:lnSpc>
                <a:spcPct val="95000"/>
              </a:lnSpc>
              <a:spcBef>
                <a:spcPts val="1200"/>
              </a:spcBef>
              <a:spcAft>
                <a:spcPts val="0"/>
              </a:spcAft>
              <a:buClr>
                <a:schemeClr val="lt1"/>
              </a:buClr>
              <a:buSzPts val="1800"/>
              <a:buChar char="»"/>
              <a:defRPr>
                <a:solidFill>
                  <a:schemeClr val="lt1"/>
                </a:solidFill>
              </a:defRPr>
            </a:lvl2pPr>
            <a:lvl3pPr indent="-342900" lvl="2" marL="1371600" algn="l">
              <a:lnSpc>
                <a:spcPct val="95000"/>
              </a:lnSpc>
              <a:spcBef>
                <a:spcPts val="1200"/>
              </a:spcBef>
              <a:spcAft>
                <a:spcPts val="0"/>
              </a:spcAft>
              <a:buClr>
                <a:schemeClr val="lt1"/>
              </a:buClr>
              <a:buSzPts val="1800"/>
              <a:buChar char="»"/>
              <a:defRPr>
                <a:solidFill>
                  <a:schemeClr val="lt1"/>
                </a:solidFill>
              </a:defRPr>
            </a:lvl3pPr>
            <a:lvl4pPr indent="-330200" lvl="3" marL="1828800" algn="l">
              <a:lnSpc>
                <a:spcPct val="95000"/>
              </a:lnSpc>
              <a:spcBef>
                <a:spcPts val="1200"/>
              </a:spcBef>
              <a:spcAft>
                <a:spcPts val="0"/>
              </a:spcAft>
              <a:buClr>
                <a:schemeClr val="lt1"/>
              </a:buClr>
              <a:buSzPts val="1600"/>
              <a:buChar char="»"/>
              <a:defRPr>
                <a:solidFill>
                  <a:schemeClr val="lt1"/>
                </a:solidFill>
              </a:defRPr>
            </a:lvl4pPr>
            <a:lvl5pPr indent="-330200" lvl="4" marL="2286000" algn="l">
              <a:lnSpc>
                <a:spcPct val="95000"/>
              </a:lnSpc>
              <a:spcBef>
                <a:spcPts val="1200"/>
              </a:spcBef>
              <a:spcAft>
                <a:spcPts val="0"/>
              </a:spcAft>
              <a:buClr>
                <a:schemeClr val="lt1"/>
              </a:buClr>
              <a:buSzPts val="1600"/>
              <a:buChar char="»"/>
              <a:defRPr>
                <a:solidFill>
                  <a:schemeClr val="lt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65" name="Google Shape;365;p39"/>
          <p:cNvSpPr txBox="1"/>
          <p:nvPr>
            <p:ph type="title"/>
          </p:nvPr>
        </p:nvSpPr>
        <p:spPr>
          <a:xfrm>
            <a:off x="188913" y="214307"/>
            <a:ext cx="5394854"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Georgia"/>
              <a:buNone/>
              <a:defRPr>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66" name="Google Shape;366;p39"/>
          <p:cNvCxnSpPr/>
          <p:nvPr/>
        </p:nvCxnSpPr>
        <p:spPr>
          <a:xfrm>
            <a:off x="188913" y="671267"/>
            <a:ext cx="5414933" cy="0"/>
          </a:xfrm>
          <a:prstGeom prst="straightConnector1">
            <a:avLst/>
          </a:prstGeom>
          <a:noFill/>
          <a:ln cap="flat" cmpd="sng" w="12700">
            <a:solidFill>
              <a:schemeClr val="lt1"/>
            </a:solidFill>
            <a:prstDash val="solid"/>
            <a:miter lim="800000"/>
            <a:headEnd len="sm" w="sm" type="none"/>
            <a:tailEnd len="sm" w="sm" type="none"/>
          </a:ln>
        </p:spPr>
      </p:cxnSp>
      <p:sp>
        <p:nvSpPr>
          <p:cNvPr id="367" name="Google Shape;367;p39"/>
          <p:cNvSpPr txBox="1"/>
          <p:nvPr>
            <p:ph idx="12" type="sldNum"/>
          </p:nvPr>
        </p:nvSpPr>
        <p:spPr>
          <a:xfrm>
            <a:off x="11164232" y="6446520"/>
            <a:ext cx="91267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368" name="Google Shape;368;p39"/>
          <p:cNvGrpSpPr/>
          <p:nvPr/>
        </p:nvGrpSpPr>
        <p:grpSpPr>
          <a:xfrm>
            <a:off x="188913" y="6384416"/>
            <a:ext cx="987552" cy="292608"/>
            <a:chOff x="4710906" y="3597973"/>
            <a:chExt cx="2760252" cy="819150"/>
          </a:xfrm>
        </p:grpSpPr>
        <p:sp>
          <p:nvSpPr>
            <p:cNvPr id="369" name="Google Shape;369;p39"/>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0" name="Google Shape;370;p39"/>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 name="Google Shape;371;p39"/>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2" name="Google Shape;372;p39"/>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3" name="Google Shape;373;p39"/>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Blank" showMasterSp="0">
  <p:cSld name="Red Blank">
    <p:bg>
      <p:bgPr>
        <a:solidFill>
          <a:srgbClr val="CC0035"/>
        </a:solidFill>
      </p:bgPr>
    </p:bg>
    <p:spTree>
      <p:nvGrpSpPr>
        <p:cNvPr id="374" name="Shape 374"/>
        <p:cNvGrpSpPr/>
        <p:nvPr/>
      </p:nvGrpSpPr>
      <p:grpSpPr>
        <a:xfrm>
          <a:off x="0" y="0"/>
          <a:ext cx="0" cy="0"/>
          <a:chOff x="0" y="0"/>
          <a:chExt cx="0" cy="0"/>
        </a:xfrm>
      </p:grpSpPr>
      <p:sp>
        <p:nvSpPr>
          <p:cNvPr id="375" name="Google Shape;375;p40"/>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chemeClr val="lt1"/>
                </a:solidFill>
                <a:latin typeface="Arial"/>
                <a:ea typeface="Arial"/>
                <a:cs typeface="Arial"/>
                <a:sym typeface="Arial"/>
              </a:defRPr>
            </a:lvl1pPr>
            <a:lvl2pPr indent="0" lvl="1" marL="0" algn="l">
              <a:spcBef>
                <a:spcPts val="0"/>
              </a:spcBef>
              <a:buNone/>
              <a:defRPr sz="1000">
                <a:solidFill>
                  <a:schemeClr val="lt1"/>
                </a:solidFill>
                <a:latin typeface="Arial"/>
                <a:ea typeface="Arial"/>
                <a:cs typeface="Arial"/>
                <a:sym typeface="Arial"/>
              </a:defRPr>
            </a:lvl2pPr>
            <a:lvl3pPr indent="0" lvl="2" marL="0" algn="l">
              <a:spcBef>
                <a:spcPts val="0"/>
              </a:spcBef>
              <a:buNone/>
              <a:defRPr sz="1000">
                <a:solidFill>
                  <a:schemeClr val="lt1"/>
                </a:solidFill>
                <a:latin typeface="Arial"/>
                <a:ea typeface="Arial"/>
                <a:cs typeface="Arial"/>
                <a:sym typeface="Arial"/>
              </a:defRPr>
            </a:lvl3pPr>
            <a:lvl4pPr indent="0" lvl="3" marL="0" algn="l">
              <a:spcBef>
                <a:spcPts val="0"/>
              </a:spcBef>
              <a:buNone/>
              <a:defRPr sz="1000">
                <a:solidFill>
                  <a:schemeClr val="lt1"/>
                </a:solidFill>
                <a:latin typeface="Arial"/>
                <a:ea typeface="Arial"/>
                <a:cs typeface="Arial"/>
                <a:sym typeface="Arial"/>
              </a:defRPr>
            </a:lvl4pPr>
            <a:lvl5pPr indent="0" lvl="4" marL="0" algn="l">
              <a:spcBef>
                <a:spcPts val="0"/>
              </a:spcBef>
              <a:buNone/>
              <a:defRPr sz="1000">
                <a:solidFill>
                  <a:schemeClr val="lt1"/>
                </a:solidFill>
                <a:latin typeface="Arial"/>
                <a:ea typeface="Arial"/>
                <a:cs typeface="Arial"/>
                <a:sym typeface="Arial"/>
              </a:defRPr>
            </a:lvl5pPr>
            <a:lvl6pPr indent="0" lvl="5" marL="0" algn="l">
              <a:spcBef>
                <a:spcPts val="0"/>
              </a:spcBef>
              <a:buNone/>
              <a:defRPr sz="1000">
                <a:solidFill>
                  <a:schemeClr val="lt1"/>
                </a:solidFill>
                <a:latin typeface="Arial"/>
                <a:ea typeface="Arial"/>
                <a:cs typeface="Arial"/>
                <a:sym typeface="Arial"/>
              </a:defRPr>
            </a:lvl6pPr>
            <a:lvl7pPr indent="0" lvl="6" marL="0" algn="l">
              <a:spcBef>
                <a:spcPts val="0"/>
              </a:spcBef>
              <a:buNone/>
              <a:defRPr sz="1000">
                <a:solidFill>
                  <a:schemeClr val="lt1"/>
                </a:solidFill>
                <a:latin typeface="Arial"/>
                <a:ea typeface="Arial"/>
                <a:cs typeface="Arial"/>
                <a:sym typeface="Arial"/>
              </a:defRPr>
            </a:lvl7pPr>
            <a:lvl8pPr indent="0" lvl="7" marL="0" algn="l">
              <a:spcBef>
                <a:spcPts val="0"/>
              </a:spcBef>
              <a:buNone/>
              <a:defRPr sz="1000">
                <a:solidFill>
                  <a:schemeClr val="lt1"/>
                </a:solidFill>
                <a:latin typeface="Arial"/>
                <a:ea typeface="Arial"/>
                <a:cs typeface="Arial"/>
                <a:sym typeface="Arial"/>
              </a:defRPr>
            </a:lvl8pPr>
            <a:lvl9pPr indent="0" lvl="8" marL="0" algn="l">
              <a:spcBef>
                <a:spcPts val="0"/>
              </a:spcBef>
              <a:buNone/>
              <a:defRPr sz="10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76" name="Google Shape;376;p40"/>
          <p:cNvGrpSpPr/>
          <p:nvPr/>
        </p:nvGrpSpPr>
        <p:grpSpPr>
          <a:xfrm>
            <a:off x="11041807" y="6389576"/>
            <a:ext cx="982737" cy="289829"/>
            <a:chOff x="5783" y="3319"/>
            <a:chExt cx="2126" cy="627"/>
          </a:xfrm>
        </p:grpSpPr>
        <p:sp>
          <p:nvSpPr>
            <p:cNvPr id="377" name="Google Shape;377;p40"/>
            <p:cNvSpPr/>
            <p:nvPr/>
          </p:nvSpPr>
          <p:spPr>
            <a:xfrm>
              <a:off x="6442" y="3332"/>
              <a:ext cx="743" cy="597"/>
            </a:xfrm>
            <a:custGeom>
              <a:rect b="b" l="l" r="r" t="t"/>
              <a:pathLst>
                <a:path extrusionOk="0" h="323" w="404">
                  <a:moveTo>
                    <a:pt x="403" y="0"/>
                  </a:moveTo>
                  <a:cubicBezTo>
                    <a:pt x="386" y="0"/>
                    <a:pt x="386" y="0"/>
                    <a:pt x="386" y="0"/>
                  </a:cubicBezTo>
                  <a:cubicBezTo>
                    <a:pt x="334" y="0"/>
                    <a:pt x="334" y="0"/>
                    <a:pt x="334" y="0"/>
                  </a:cubicBezTo>
                  <a:cubicBezTo>
                    <a:pt x="317" y="0"/>
                    <a:pt x="317" y="0"/>
                    <a:pt x="317" y="0"/>
                  </a:cubicBezTo>
                  <a:cubicBezTo>
                    <a:pt x="202" y="110"/>
                    <a:pt x="202" y="110"/>
                    <a:pt x="202" y="110"/>
                  </a:cubicBezTo>
                  <a:cubicBezTo>
                    <a:pt x="87" y="0"/>
                    <a:pt x="87" y="0"/>
                    <a:pt x="87" y="0"/>
                  </a:cubicBezTo>
                  <a:cubicBezTo>
                    <a:pt x="70" y="0"/>
                    <a:pt x="70" y="0"/>
                    <a:pt x="70" y="0"/>
                  </a:cubicBezTo>
                  <a:cubicBezTo>
                    <a:pt x="18" y="0"/>
                    <a:pt x="18" y="0"/>
                    <a:pt x="18" y="0"/>
                  </a:cubicBezTo>
                  <a:cubicBezTo>
                    <a:pt x="1" y="0"/>
                    <a:pt x="1" y="0"/>
                    <a:pt x="1" y="0"/>
                  </a:cubicBezTo>
                  <a:cubicBezTo>
                    <a:pt x="1" y="28"/>
                    <a:pt x="1" y="28"/>
                    <a:pt x="1" y="28"/>
                  </a:cubicBezTo>
                  <a:cubicBezTo>
                    <a:pt x="1" y="28"/>
                    <a:pt x="17" y="33"/>
                    <a:pt x="18" y="48"/>
                  </a:cubicBezTo>
                  <a:cubicBezTo>
                    <a:pt x="18" y="274"/>
                    <a:pt x="18" y="274"/>
                    <a:pt x="18" y="274"/>
                  </a:cubicBezTo>
                  <a:cubicBezTo>
                    <a:pt x="16" y="294"/>
                    <a:pt x="0" y="295"/>
                    <a:pt x="0" y="295"/>
                  </a:cubicBezTo>
                  <a:cubicBezTo>
                    <a:pt x="0" y="323"/>
                    <a:pt x="0" y="323"/>
                    <a:pt x="0" y="323"/>
                  </a:cubicBezTo>
                  <a:cubicBezTo>
                    <a:pt x="115" y="323"/>
                    <a:pt x="115" y="323"/>
                    <a:pt x="115" y="323"/>
                  </a:cubicBezTo>
                  <a:cubicBezTo>
                    <a:pt x="115" y="294"/>
                    <a:pt x="115" y="294"/>
                    <a:pt x="115" y="294"/>
                  </a:cubicBezTo>
                  <a:cubicBezTo>
                    <a:pt x="115" y="294"/>
                    <a:pt x="98" y="293"/>
                    <a:pt x="98" y="270"/>
                  </a:cubicBezTo>
                  <a:cubicBezTo>
                    <a:pt x="98" y="125"/>
                    <a:pt x="98" y="125"/>
                    <a:pt x="98" y="125"/>
                  </a:cubicBezTo>
                  <a:cubicBezTo>
                    <a:pt x="195" y="218"/>
                    <a:pt x="195" y="218"/>
                    <a:pt x="195" y="218"/>
                  </a:cubicBezTo>
                  <a:cubicBezTo>
                    <a:pt x="202" y="225"/>
                    <a:pt x="202" y="225"/>
                    <a:pt x="202" y="225"/>
                  </a:cubicBezTo>
                  <a:cubicBezTo>
                    <a:pt x="306" y="125"/>
                    <a:pt x="306" y="125"/>
                    <a:pt x="306" y="125"/>
                  </a:cubicBezTo>
                  <a:cubicBezTo>
                    <a:pt x="306" y="274"/>
                    <a:pt x="306" y="274"/>
                    <a:pt x="306" y="274"/>
                  </a:cubicBezTo>
                  <a:cubicBezTo>
                    <a:pt x="304" y="294"/>
                    <a:pt x="289" y="295"/>
                    <a:pt x="289" y="295"/>
                  </a:cubicBezTo>
                  <a:cubicBezTo>
                    <a:pt x="289" y="323"/>
                    <a:pt x="289" y="323"/>
                    <a:pt x="289" y="323"/>
                  </a:cubicBezTo>
                  <a:cubicBezTo>
                    <a:pt x="334" y="323"/>
                    <a:pt x="334" y="323"/>
                    <a:pt x="334" y="323"/>
                  </a:cubicBezTo>
                  <a:cubicBezTo>
                    <a:pt x="334" y="323"/>
                    <a:pt x="334" y="323"/>
                    <a:pt x="334" y="323"/>
                  </a:cubicBezTo>
                  <a:cubicBezTo>
                    <a:pt x="404" y="323"/>
                    <a:pt x="404" y="323"/>
                    <a:pt x="404" y="323"/>
                  </a:cubicBezTo>
                  <a:cubicBezTo>
                    <a:pt x="404" y="294"/>
                    <a:pt x="404" y="294"/>
                    <a:pt x="404" y="294"/>
                  </a:cubicBezTo>
                  <a:cubicBezTo>
                    <a:pt x="404" y="294"/>
                    <a:pt x="386" y="293"/>
                    <a:pt x="386" y="270"/>
                  </a:cubicBezTo>
                  <a:cubicBezTo>
                    <a:pt x="386" y="270"/>
                    <a:pt x="386" y="270"/>
                    <a:pt x="386" y="270"/>
                  </a:cubicBezTo>
                  <a:cubicBezTo>
                    <a:pt x="386" y="51"/>
                    <a:pt x="386" y="51"/>
                    <a:pt x="386" y="51"/>
                  </a:cubicBezTo>
                  <a:cubicBezTo>
                    <a:pt x="388" y="30"/>
                    <a:pt x="403" y="28"/>
                    <a:pt x="403" y="28"/>
                  </a:cubicBezTo>
                  <a:cubicBezTo>
                    <a:pt x="403" y="0"/>
                    <a:pt x="403" y="0"/>
                    <a:pt x="403"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 name="Google Shape;378;p40"/>
            <p:cNvSpPr/>
            <p:nvPr/>
          </p:nvSpPr>
          <p:spPr>
            <a:xfrm>
              <a:off x="7267" y="3332"/>
              <a:ext cx="605" cy="608"/>
            </a:xfrm>
            <a:custGeom>
              <a:rect b="b" l="l" r="r" t="t"/>
              <a:pathLst>
                <a:path extrusionOk="0" h="329" w="329">
                  <a:moveTo>
                    <a:pt x="284" y="0"/>
                  </a:moveTo>
                  <a:cubicBezTo>
                    <a:pt x="232" y="0"/>
                    <a:pt x="232" y="0"/>
                    <a:pt x="232" y="0"/>
                  </a:cubicBezTo>
                  <a:cubicBezTo>
                    <a:pt x="215" y="0"/>
                    <a:pt x="215" y="0"/>
                    <a:pt x="215" y="0"/>
                  </a:cubicBezTo>
                  <a:cubicBezTo>
                    <a:pt x="215" y="28"/>
                    <a:pt x="215" y="28"/>
                    <a:pt x="215" y="28"/>
                  </a:cubicBezTo>
                  <a:cubicBezTo>
                    <a:pt x="215" y="28"/>
                    <a:pt x="231" y="33"/>
                    <a:pt x="232" y="48"/>
                  </a:cubicBezTo>
                  <a:cubicBezTo>
                    <a:pt x="232" y="179"/>
                    <a:pt x="232" y="179"/>
                    <a:pt x="232" y="179"/>
                  </a:cubicBezTo>
                  <a:cubicBezTo>
                    <a:pt x="232" y="225"/>
                    <a:pt x="215" y="254"/>
                    <a:pt x="167" y="254"/>
                  </a:cubicBezTo>
                  <a:cubicBezTo>
                    <a:pt x="121" y="254"/>
                    <a:pt x="97" y="226"/>
                    <a:pt x="97" y="179"/>
                  </a:cubicBezTo>
                  <a:cubicBezTo>
                    <a:pt x="97" y="55"/>
                    <a:pt x="97" y="55"/>
                    <a:pt x="97" y="55"/>
                  </a:cubicBezTo>
                  <a:cubicBezTo>
                    <a:pt x="97" y="55"/>
                    <a:pt x="97" y="55"/>
                    <a:pt x="97" y="55"/>
                  </a:cubicBezTo>
                  <a:cubicBezTo>
                    <a:pt x="97" y="30"/>
                    <a:pt x="115" y="28"/>
                    <a:pt x="115" y="28"/>
                  </a:cubicBezTo>
                  <a:cubicBezTo>
                    <a:pt x="115" y="0"/>
                    <a:pt x="115" y="0"/>
                    <a:pt x="115" y="0"/>
                  </a:cubicBezTo>
                  <a:cubicBezTo>
                    <a:pt x="97" y="0"/>
                    <a:pt x="97" y="0"/>
                    <a:pt x="97" y="0"/>
                  </a:cubicBezTo>
                  <a:cubicBezTo>
                    <a:pt x="69" y="0"/>
                    <a:pt x="69" y="0"/>
                    <a:pt x="69" y="0"/>
                  </a:cubicBezTo>
                  <a:cubicBezTo>
                    <a:pt x="70" y="0"/>
                    <a:pt x="70" y="0"/>
                    <a:pt x="70" y="0"/>
                  </a:cubicBezTo>
                  <a:cubicBezTo>
                    <a:pt x="17" y="0"/>
                    <a:pt x="17" y="0"/>
                    <a:pt x="17" y="0"/>
                  </a:cubicBezTo>
                  <a:cubicBezTo>
                    <a:pt x="0" y="0"/>
                    <a:pt x="0" y="0"/>
                    <a:pt x="0" y="0"/>
                  </a:cubicBezTo>
                  <a:cubicBezTo>
                    <a:pt x="0" y="28"/>
                    <a:pt x="0" y="28"/>
                    <a:pt x="0" y="28"/>
                  </a:cubicBezTo>
                  <a:cubicBezTo>
                    <a:pt x="0" y="28"/>
                    <a:pt x="17" y="33"/>
                    <a:pt x="17" y="48"/>
                  </a:cubicBezTo>
                  <a:cubicBezTo>
                    <a:pt x="17" y="48"/>
                    <a:pt x="17" y="48"/>
                    <a:pt x="17" y="48"/>
                  </a:cubicBezTo>
                  <a:cubicBezTo>
                    <a:pt x="17" y="184"/>
                    <a:pt x="17" y="184"/>
                    <a:pt x="17" y="184"/>
                  </a:cubicBezTo>
                  <a:cubicBezTo>
                    <a:pt x="17" y="268"/>
                    <a:pt x="70" y="329"/>
                    <a:pt x="167" y="329"/>
                  </a:cubicBezTo>
                  <a:cubicBezTo>
                    <a:pt x="265" y="329"/>
                    <a:pt x="312" y="262"/>
                    <a:pt x="312" y="184"/>
                  </a:cubicBezTo>
                  <a:cubicBezTo>
                    <a:pt x="312" y="50"/>
                    <a:pt x="312" y="50"/>
                    <a:pt x="312" y="50"/>
                  </a:cubicBezTo>
                  <a:cubicBezTo>
                    <a:pt x="314" y="30"/>
                    <a:pt x="329" y="28"/>
                    <a:pt x="329" y="28"/>
                  </a:cubicBezTo>
                  <a:cubicBezTo>
                    <a:pt x="329" y="0"/>
                    <a:pt x="329" y="0"/>
                    <a:pt x="329" y="0"/>
                  </a:cubicBezTo>
                  <a:cubicBezTo>
                    <a:pt x="312" y="0"/>
                    <a:pt x="312" y="0"/>
                    <a:pt x="312" y="0"/>
                  </a:cubicBezTo>
                  <a:cubicBezTo>
                    <a:pt x="284" y="0"/>
                    <a:pt x="284" y="0"/>
                    <a:pt x="284" y="0"/>
                  </a:cubicBezTo>
                  <a:cubicBezTo>
                    <a:pt x="284" y="0"/>
                    <a:pt x="284" y="0"/>
                    <a:pt x="284"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 name="Google Shape;379;p40"/>
            <p:cNvSpPr/>
            <p:nvPr/>
          </p:nvSpPr>
          <p:spPr>
            <a:xfrm>
              <a:off x="5783" y="3319"/>
              <a:ext cx="580" cy="627"/>
            </a:xfrm>
            <a:custGeom>
              <a:rect b="b" l="l" r="r" t="t"/>
              <a:pathLst>
                <a:path extrusionOk="0" h="339" w="315">
                  <a:moveTo>
                    <a:pt x="155" y="0"/>
                  </a:moveTo>
                  <a:cubicBezTo>
                    <a:pt x="141" y="0"/>
                    <a:pt x="119" y="1"/>
                    <a:pt x="107" y="3"/>
                  </a:cubicBezTo>
                  <a:cubicBezTo>
                    <a:pt x="56" y="9"/>
                    <a:pt x="0" y="39"/>
                    <a:pt x="0" y="102"/>
                  </a:cubicBezTo>
                  <a:cubicBezTo>
                    <a:pt x="0" y="146"/>
                    <a:pt x="20" y="175"/>
                    <a:pt x="70" y="187"/>
                  </a:cubicBezTo>
                  <a:cubicBezTo>
                    <a:pt x="126" y="201"/>
                    <a:pt x="175" y="201"/>
                    <a:pt x="202" y="205"/>
                  </a:cubicBezTo>
                  <a:cubicBezTo>
                    <a:pt x="228" y="210"/>
                    <a:pt x="234" y="224"/>
                    <a:pt x="233" y="238"/>
                  </a:cubicBezTo>
                  <a:cubicBezTo>
                    <a:pt x="232" y="252"/>
                    <a:pt x="214" y="261"/>
                    <a:pt x="200" y="264"/>
                  </a:cubicBezTo>
                  <a:cubicBezTo>
                    <a:pt x="192" y="266"/>
                    <a:pt x="168" y="268"/>
                    <a:pt x="152" y="268"/>
                  </a:cubicBezTo>
                  <a:cubicBezTo>
                    <a:pt x="138" y="268"/>
                    <a:pt x="120" y="267"/>
                    <a:pt x="106" y="264"/>
                  </a:cubicBezTo>
                  <a:cubicBezTo>
                    <a:pt x="70" y="255"/>
                    <a:pt x="57" y="226"/>
                    <a:pt x="57" y="226"/>
                  </a:cubicBezTo>
                  <a:cubicBezTo>
                    <a:pt x="6" y="226"/>
                    <a:pt x="6" y="226"/>
                    <a:pt x="6" y="226"/>
                  </a:cubicBezTo>
                  <a:cubicBezTo>
                    <a:pt x="7" y="329"/>
                    <a:pt x="7" y="329"/>
                    <a:pt x="7" y="329"/>
                  </a:cubicBezTo>
                  <a:cubicBezTo>
                    <a:pt x="34" y="329"/>
                    <a:pt x="34" y="329"/>
                    <a:pt x="34" y="329"/>
                  </a:cubicBezTo>
                  <a:cubicBezTo>
                    <a:pt x="34" y="329"/>
                    <a:pt x="37" y="318"/>
                    <a:pt x="48" y="318"/>
                  </a:cubicBezTo>
                  <a:cubicBezTo>
                    <a:pt x="50" y="318"/>
                    <a:pt x="52" y="318"/>
                    <a:pt x="54" y="319"/>
                  </a:cubicBezTo>
                  <a:cubicBezTo>
                    <a:pt x="80" y="330"/>
                    <a:pt x="121" y="338"/>
                    <a:pt x="148" y="338"/>
                  </a:cubicBezTo>
                  <a:cubicBezTo>
                    <a:pt x="153" y="339"/>
                    <a:pt x="158" y="339"/>
                    <a:pt x="162" y="339"/>
                  </a:cubicBezTo>
                  <a:cubicBezTo>
                    <a:pt x="197" y="339"/>
                    <a:pt x="236" y="334"/>
                    <a:pt x="262" y="318"/>
                  </a:cubicBezTo>
                  <a:cubicBezTo>
                    <a:pt x="287" y="302"/>
                    <a:pt x="308" y="277"/>
                    <a:pt x="312" y="236"/>
                  </a:cubicBezTo>
                  <a:cubicBezTo>
                    <a:pt x="315" y="192"/>
                    <a:pt x="288" y="147"/>
                    <a:pt x="224" y="135"/>
                  </a:cubicBezTo>
                  <a:cubicBezTo>
                    <a:pt x="168" y="125"/>
                    <a:pt x="138" y="125"/>
                    <a:pt x="117" y="121"/>
                  </a:cubicBezTo>
                  <a:cubicBezTo>
                    <a:pt x="96" y="118"/>
                    <a:pt x="79" y="110"/>
                    <a:pt x="78" y="97"/>
                  </a:cubicBezTo>
                  <a:cubicBezTo>
                    <a:pt x="78" y="85"/>
                    <a:pt x="91" y="77"/>
                    <a:pt x="107" y="73"/>
                  </a:cubicBezTo>
                  <a:cubicBezTo>
                    <a:pt x="122" y="69"/>
                    <a:pt x="146" y="67"/>
                    <a:pt x="161" y="67"/>
                  </a:cubicBezTo>
                  <a:cubicBezTo>
                    <a:pt x="178" y="67"/>
                    <a:pt x="198" y="69"/>
                    <a:pt x="212" y="73"/>
                  </a:cubicBezTo>
                  <a:cubicBezTo>
                    <a:pt x="237" y="79"/>
                    <a:pt x="251" y="95"/>
                    <a:pt x="251" y="95"/>
                  </a:cubicBezTo>
                  <a:cubicBezTo>
                    <a:pt x="252" y="95"/>
                    <a:pt x="296" y="94"/>
                    <a:pt x="296" y="94"/>
                  </a:cubicBezTo>
                  <a:cubicBezTo>
                    <a:pt x="296" y="7"/>
                    <a:pt x="296" y="7"/>
                    <a:pt x="296" y="7"/>
                  </a:cubicBezTo>
                  <a:cubicBezTo>
                    <a:pt x="272" y="7"/>
                    <a:pt x="272" y="7"/>
                    <a:pt x="272" y="7"/>
                  </a:cubicBezTo>
                  <a:cubicBezTo>
                    <a:pt x="272" y="7"/>
                    <a:pt x="270" y="13"/>
                    <a:pt x="259" y="13"/>
                  </a:cubicBezTo>
                  <a:cubicBezTo>
                    <a:pt x="258" y="13"/>
                    <a:pt x="256" y="13"/>
                    <a:pt x="255" y="13"/>
                  </a:cubicBezTo>
                  <a:cubicBezTo>
                    <a:pt x="217" y="4"/>
                    <a:pt x="183" y="0"/>
                    <a:pt x="155"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 name="Google Shape;380;p40"/>
            <p:cNvSpPr/>
            <p:nvPr/>
          </p:nvSpPr>
          <p:spPr>
            <a:xfrm>
              <a:off x="7835" y="3855"/>
              <a:ext cx="74" cy="74"/>
            </a:xfrm>
            <a:custGeom>
              <a:rect b="b" l="l" r="r" t="t"/>
              <a:pathLst>
                <a:path extrusionOk="0" h="40" w="40">
                  <a:moveTo>
                    <a:pt x="40" y="20"/>
                  </a:moveTo>
                  <a:cubicBezTo>
                    <a:pt x="40" y="31"/>
                    <a:pt x="31" y="40"/>
                    <a:pt x="20" y="40"/>
                  </a:cubicBezTo>
                  <a:cubicBezTo>
                    <a:pt x="9" y="40"/>
                    <a:pt x="0" y="31"/>
                    <a:pt x="0" y="20"/>
                  </a:cubicBezTo>
                  <a:cubicBezTo>
                    <a:pt x="0" y="9"/>
                    <a:pt x="9" y="0"/>
                    <a:pt x="20" y="0"/>
                  </a:cubicBezTo>
                  <a:cubicBezTo>
                    <a:pt x="31" y="0"/>
                    <a:pt x="40" y="9"/>
                    <a:pt x="40" y="20"/>
                  </a:cubicBezTo>
                  <a:close/>
                  <a:moveTo>
                    <a:pt x="37" y="20"/>
                  </a:moveTo>
                  <a:cubicBezTo>
                    <a:pt x="37" y="10"/>
                    <a:pt x="30" y="3"/>
                    <a:pt x="20" y="3"/>
                  </a:cubicBezTo>
                  <a:cubicBezTo>
                    <a:pt x="10" y="3"/>
                    <a:pt x="3" y="10"/>
                    <a:pt x="3" y="20"/>
                  </a:cubicBezTo>
                  <a:cubicBezTo>
                    <a:pt x="3" y="30"/>
                    <a:pt x="10" y="38"/>
                    <a:pt x="20" y="38"/>
                  </a:cubicBezTo>
                  <a:cubicBezTo>
                    <a:pt x="30" y="38"/>
                    <a:pt x="37" y="30"/>
                    <a:pt x="37" y="20"/>
                  </a:cubicBezTo>
                  <a:close/>
                  <a:moveTo>
                    <a:pt x="16" y="32"/>
                  </a:moveTo>
                  <a:cubicBezTo>
                    <a:pt x="13" y="32"/>
                    <a:pt x="13" y="32"/>
                    <a:pt x="13" y="32"/>
                  </a:cubicBezTo>
                  <a:cubicBezTo>
                    <a:pt x="13" y="8"/>
                    <a:pt x="13" y="8"/>
                    <a:pt x="13" y="8"/>
                  </a:cubicBezTo>
                  <a:cubicBezTo>
                    <a:pt x="22" y="8"/>
                    <a:pt x="22" y="8"/>
                    <a:pt x="22" y="8"/>
                  </a:cubicBezTo>
                  <a:cubicBezTo>
                    <a:pt x="27" y="8"/>
                    <a:pt x="30" y="11"/>
                    <a:pt x="30" y="15"/>
                  </a:cubicBezTo>
                  <a:cubicBezTo>
                    <a:pt x="30" y="19"/>
                    <a:pt x="27" y="21"/>
                    <a:pt x="24" y="22"/>
                  </a:cubicBezTo>
                  <a:cubicBezTo>
                    <a:pt x="31" y="32"/>
                    <a:pt x="31" y="32"/>
                    <a:pt x="31" y="32"/>
                  </a:cubicBezTo>
                  <a:cubicBezTo>
                    <a:pt x="27" y="32"/>
                    <a:pt x="27" y="32"/>
                    <a:pt x="27" y="32"/>
                  </a:cubicBezTo>
                  <a:cubicBezTo>
                    <a:pt x="21" y="22"/>
                    <a:pt x="21" y="22"/>
                    <a:pt x="21" y="22"/>
                  </a:cubicBezTo>
                  <a:cubicBezTo>
                    <a:pt x="16" y="22"/>
                    <a:pt x="16" y="22"/>
                    <a:pt x="16" y="22"/>
                  </a:cubicBezTo>
                  <a:lnTo>
                    <a:pt x="16" y="32"/>
                  </a:lnTo>
                  <a:close/>
                  <a:moveTo>
                    <a:pt x="20" y="19"/>
                  </a:moveTo>
                  <a:cubicBezTo>
                    <a:pt x="23" y="19"/>
                    <a:pt x="26" y="19"/>
                    <a:pt x="26" y="15"/>
                  </a:cubicBezTo>
                  <a:cubicBezTo>
                    <a:pt x="26" y="11"/>
                    <a:pt x="24" y="11"/>
                    <a:pt x="21" y="11"/>
                  </a:cubicBezTo>
                  <a:cubicBezTo>
                    <a:pt x="16" y="11"/>
                    <a:pt x="16" y="11"/>
                    <a:pt x="16" y="11"/>
                  </a:cubicBezTo>
                  <a:cubicBezTo>
                    <a:pt x="16" y="19"/>
                    <a:pt x="16" y="19"/>
                    <a:pt x="16" y="19"/>
                  </a:cubicBezTo>
                  <a:lnTo>
                    <a:pt x="20" y="1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transition p14:dur="50">
    <p:cut/>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Title and Content" showMasterSp="0">
  <p:cSld name="Yellow Title and Content">
    <p:bg>
      <p:bgPr>
        <a:solidFill>
          <a:schemeClr val="accent3"/>
        </a:solidFill>
      </p:bgPr>
    </p:bg>
    <p:spTree>
      <p:nvGrpSpPr>
        <p:cNvPr id="381" name="Shape 381"/>
        <p:cNvGrpSpPr/>
        <p:nvPr/>
      </p:nvGrpSpPr>
      <p:grpSpPr>
        <a:xfrm>
          <a:off x="0" y="0"/>
          <a:ext cx="0" cy="0"/>
          <a:chOff x="0" y="0"/>
          <a:chExt cx="0" cy="0"/>
        </a:xfrm>
      </p:grpSpPr>
      <p:sp>
        <p:nvSpPr>
          <p:cNvPr id="382" name="Google Shape;382;p41"/>
          <p:cNvSpPr txBox="1"/>
          <p:nvPr>
            <p:ph type="title"/>
          </p:nvPr>
        </p:nvSpPr>
        <p:spPr>
          <a:xfrm>
            <a:off x="188913" y="214307"/>
            <a:ext cx="11810999"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3200"/>
              <a:buFont typeface="Georgi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 name="Google Shape;383;p41"/>
          <p:cNvSpPr txBox="1"/>
          <p:nvPr>
            <p:ph idx="1" type="body"/>
          </p:nvPr>
        </p:nvSpPr>
        <p:spPr>
          <a:xfrm>
            <a:off x="188912" y="960581"/>
            <a:ext cx="11887200" cy="5486400"/>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dk1"/>
              </a:buClr>
              <a:buSzPts val="2400"/>
              <a:buChar char="»"/>
              <a:defRPr>
                <a:solidFill>
                  <a:schemeClr val="dk1"/>
                </a:solidFill>
              </a:defRPr>
            </a:lvl1pPr>
            <a:lvl2pPr indent="-342900" lvl="1" marL="914400" algn="l">
              <a:lnSpc>
                <a:spcPct val="95000"/>
              </a:lnSpc>
              <a:spcBef>
                <a:spcPts val="1200"/>
              </a:spcBef>
              <a:spcAft>
                <a:spcPts val="0"/>
              </a:spcAft>
              <a:buClr>
                <a:schemeClr val="dk1"/>
              </a:buClr>
              <a:buSzPts val="1800"/>
              <a:buChar char="»"/>
              <a:defRPr>
                <a:solidFill>
                  <a:schemeClr val="dk1"/>
                </a:solidFill>
              </a:defRPr>
            </a:lvl2pPr>
            <a:lvl3pPr indent="-342900" lvl="2" marL="1371600" algn="l">
              <a:lnSpc>
                <a:spcPct val="95000"/>
              </a:lnSpc>
              <a:spcBef>
                <a:spcPts val="1200"/>
              </a:spcBef>
              <a:spcAft>
                <a:spcPts val="0"/>
              </a:spcAft>
              <a:buClr>
                <a:schemeClr val="dk1"/>
              </a:buClr>
              <a:buSzPts val="1800"/>
              <a:buChar char="»"/>
              <a:defRPr>
                <a:solidFill>
                  <a:schemeClr val="dk1"/>
                </a:solidFill>
              </a:defRPr>
            </a:lvl3pPr>
            <a:lvl4pPr indent="-330200" lvl="3" marL="1828800" algn="l">
              <a:lnSpc>
                <a:spcPct val="95000"/>
              </a:lnSpc>
              <a:spcBef>
                <a:spcPts val="1200"/>
              </a:spcBef>
              <a:spcAft>
                <a:spcPts val="0"/>
              </a:spcAft>
              <a:buClr>
                <a:schemeClr val="dk1"/>
              </a:buClr>
              <a:buSzPts val="1600"/>
              <a:buChar char="»"/>
              <a:defRPr>
                <a:solidFill>
                  <a:schemeClr val="dk1"/>
                </a:solidFill>
              </a:defRPr>
            </a:lvl4pPr>
            <a:lvl5pPr indent="-330200" lvl="4" marL="2286000" algn="l">
              <a:lnSpc>
                <a:spcPct val="95000"/>
              </a:lnSpc>
              <a:spcBef>
                <a:spcPts val="1200"/>
              </a:spcBef>
              <a:spcAft>
                <a:spcPts val="0"/>
              </a:spcAft>
              <a:buClr>
                <a:schemeClr val="dk1"/>
              </a:buClr>
              <a:buSzPts val="1600"/>
              <a:buChar char="»"/>
              <a:defRPr>
                <a:solidFill>
                  <a:schemeClr val="dk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cxnSp>
        <p:nvCxnSpPr>
          <p:cNvPr id="384" name="Google Shape;384;p41"/>
          <p:cNvCxnSpPr/>
          <p:nvPr/>
        </p:nvCxnSpPr>
        <p:spPr>
          <a:xfrm>
            <a:off x="188913" y="671267"/>
            <a:ext cx="11811000" cy="0"/>
          </a:xfrm>
          <a:prstGeom prst="straightConnector1">
            <a:avLst/>
          </a:prstGeom>
          <a:noFill/>
          <a:ln cap="flat" cmpd="sng" w="12700">
            <a:solidFill>
              <a:srgbClr val="262626"/>
            </a:solidFill>
            <a:prstDash val="solid"/>
            <a:miter lim="800000"/>
            <a:headEnd len="sm" w="sm" type="none"/>
            <a:tailEnd len="sm" w="sm" type="none"/>
          </a:ln>
        </p:spPr>
      </p:cxnSp>
      <p:sp>
        <p:nvSpPr>
          <p:cNvPr id="385" name="Google Shape;385;p41"/>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rgbClr val="A5A5A5"/>
                </a:solidFill>
                <a:latin typeface="Arial"/>
                <a:ea typeface="Arial"/>
                <a:cs typeface="Arial"/>
                <a:sym typeface="Arial"/>
              </a:defRPr>
            </a:lvl1pPr>
            <a:lvl2pPr indent="0" lvl="1" marL="0" algn="l">
              <a:spcBef>
                <a:spcPts val="0"/>
              </a:spcBef>
              <a:buNone/>
              <a:defRPr sz="1000">
                <a:solidFill>
                  <a:srgbClr val="A5A5A5"/>
                </a:solidFill>
                <a:latin typeface="Arial"/>
                <a:ea typeface="Arial"/>
                <a:cs typeface="Arial"/>
                <a:sym typeface="Arial"/>
              </a:defRPr>
            </a:lvl2pPr>
            <a:lvl3pPr indent="0" lvl="2" marL="0" algn="l">
              <a:spcBef>
                <a:spcPts val="0"/>
              </a:spcBef>
              <a:buNone/>
              <a:defRPr sz="1000">
                <a:solidFill>
                  <a:srgbClr val="A5A5A5"/>
                </a:solidFill>
                <a:latin typeface="Arial"/>
                <a:ea typeface="Arial"/>
                <a:cs typeface="Arial"/>
                <a:sym typeface="Arial"/>
              </a:defRPr>
            </a:lvl3pPr>
            <a:lvl4pPr indent="0" lvl="3" marL="0" algn="l">
              <a:spcBef>
                <a:spcPts val="0"/>
              </a:spcBef>
              <a:buNone/>
              <a:defRPr sz="1000">
                <a:solidFill>
                  <a:srgbClr val="A5A5A5"/>
                </a:solidFill>
                <a:latin typeface="Arial"/>
                <a:ea typeface="Arial"/>
                <a:cs typeface="Arial"/>
                <a:sym typeface="Arial"/>
              </a:defRPr>
            </a:lvl4pPr>
            <a:lvl5pPr indent="0" lvl="4" marL="0" algn="l">
              <a:spcBef>
                <a:spcPts val="0"/>
              </a:spcBef>
              <a:buNone/>
              <a:defRPr sz="1000">
                <a:solidFill>
                  <a:srgbClr val="A5A5A5"/>
                </a:solidFill>
                <a:latin typeface="Arial"/>
                <a:ea typeface="Arial"/>
                <a:cs typeface="Arial"/>
                <a:sym typeface="Arial"/>
              </a:defRPr>
            </a:lvl5pPr>
            <a:lvl6pPr indent="0" lvl="5" marL="0" algn="l">
              <a:spcBef>
                <a:spcPts val="0"/>
              </a:spcBef>
              <a:buNone/>
              <a:defRPr sz="1000">
                <a:solidFill>
                  <a:srgbClr val="A5A5A5"/>
                </a:solidFill>
                <a:latin typeface="Arial"/>
                <a:ea typeface="Arial"/>
                <a:cs typeface="Arial"/>
                <a:sym typeface="Arial"/>
              </a:defRPr>
            </a:lvl6pPr>
            <a:lvl7pPr indent="0" lvl="6" marL="0" algn="l">
              <a:spcBef>
                <a:spcPts val="0"/>
              </a:spcBef>
              <a:buNone/>
              <a:defRPr sz="1000">
                <a:solidFill>
                  <a:srgbClr val="A5A5A5"/>
                </a:solidFill>
                <a:latin typeface="Arial"/>
                <a:ea typeface="Arial"/>
                <a:cs typeface="Arial"/>
                <a:sym typeface="Arial"/>
              </a:defRPr>
            </a:lvl7pPr>
            <a:lvl8pPr indent="0" lvl="7" marL="0" algn="l">
              <a:spcBef>
                <a:spcPts val="0"/>
              </a:spcBef>
              <a:buNone/>
              <a:defRPr sz="1000">
                <a:solidFill>
                  <a:srgbClr val="A5A5A5"/>
                </a:solidFill>
                <a:latin typeface="Arial"/>
                <a:ea typeface="Arial"/>
                <a:cs typeface="Arial"/>
                <a:sym typeface="Arial"/>
              </a:defRPr>
            </a:lvl8pPr>
            <a:lvl9pPr indent="0" lvl="8" marL="0" algn="l">
              <a:spcBef>
                <a:spcPts val="0"/>
              </a:spcBef>
              <a:buNone/>
              <a:defRPr sz="1000">
                <a:solidFill>
                  <a:srgbClr val="A5A5A5"/>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86" name="Google Shape;386;p41"/>
          <p:cNvGrpSpPr/>
          <p:nvPr/>
        </p:nvGrpSpPr>
        <p:grpSpPr>
          <a:xfrm>
            <a:off x="11041807" y="6389576"/>
            <a:ext cx="982737" cy="289829"/>
            <a:chOff x="5783" y="3319"/>
            <a:chExt cx="2126" cy="627"/>
          </a:xfrm>
        </p:grpSpPr>
        <p:sp>
          <p:nvSpPr>
            <p:cNvPr id="387" name="Google Shape;387;p41"/>
            <p:cNvSpPr/>
            <p:nvPr/>
          </p:nvSpPr>
          <p:spPr>
            <a:xfrm>
              <a:off x="6442" y="3332"/>
              <a:ext cx="743" cy="597"/>
            </a:xfrm>
            <a:custGeom>
              <a:rect b="b" l="l" r="r" t="t"/>
              <a:pathLst>
                <a:path extrusionOk="0" h="323" w="404">
                  <a:moveTo>
                    <a:pt x="403" y="0"/>
                  </a:moveTo>
                  <a:cubicBezTo>
                    <a:pt x="386" y="0"/>
                    <a:pt x="386" y="0"/>
                    <a:pt x="386" y="0"/>
                  </a:cubicBezTo>
                  <a:cubicBezTo>
                    <a:pt x="334" y="0"/>
                    <a:pt x="334" y="0"/>
                    <a:pt x="334" y="0"/>
                  </a:cubicBezTo>
                  <a:cubicBezTo>
                    <a:pt x="317" y="0"/>
                    <a:pt x="317" y="0"/>
                    <a:pt x="317" y="0"/>
                  </a:cubicBezTo>
                  <a:cubicBezTo>
                    <a:pt x="202" y="110"/>
                    <a:pt x="202" y="110"/>
                    <a:pt x="202" y="110"/>
                  </a:cubicBezTo>
                  <a:cubicBezTo>
                    <a:pt x="87" y="0"/>
                    <a:pt x="87" y="0"/>
                    <a:pt x="87" y="0"/>
                  </a:cubicBezTo>
                  <a:cubicBezTo>
                    <a:pt x="70" y="0"/>
                    <a:pt x="70" y="0"/>
                    <a:pt x="70" y="0"/>
                  </a:cubicBezTo>
                  <a:cubicBezTo>
                    <a:pt x="18" y="0"/>
                    <a:pt x="18" y="0"/>
                    <a:pt x="18" y="0"/>
                  </a:cubicBezTo>
                  <a:cubicBezTo>
                    <a:pt x="1" y="0"/>
                    <a:pt x="1" y="0"/>
                    <a:pt x="1" y="0"/>
                  </a:cubicBezTo>
                  <a:cubicBezTo>
                    <a:pt x="1" y="28"/>
                    <a:pt x="1" y="28"/>
                    <a:pt x="1" y="28"/>
                  </a:cubicBezTo>
                  <a:cubicBezTo>
                    <a:pt x="1" y="28"/>
                    <a:pt x="17" y="33"/>
                    <a:pt x="18" y="48"/>
                  </a:cubicBezTo>
                  <a:cubicBezTo>
                    <a:pt x="18" y="274"/>
                    <a:pt x="18" y="274"/>
                    <a:pt x="18" y="274"/>
                  </a:cubicBezTo>
                  <a:cubicBezTo>
                    <a:pt x="16" y="294"/>
                    <a:pt x="0" y="295"/>
                    <a:pt x="0" y="295"/>
                  </a:cubicBezTo>
                  <a:cubicBezTo>
                    <a:pt x="0" y="323"/>
                    <a:pt x="0" y="323"/>
                    <a:pt x="0" y="323"/>
                  </a:cubicBezTo>
                  <a:cubicBezTo>
                    <a:pt x="115" y="323"/>
                    <a:pt x="115" y="323"/>
                    <a:pt x="115" y="323"/>
                  </a:cubicBezTo>
                  <a:cubicBezTo>
                    <a:pt x="115" y="294"/>
                    <a:pt x="115" y="294"/>
                    <a:pt x="115" y="294"/>
                  </a:cubicBezTo>
                  <a:cubicBezTo>
                    <a:pt x="115" y="294"/>
                    <a:pt x="98" y="293"/>
                    <a:pt x="98" y="270"/>
                  </a:cubicBezTo>
                  <a:cubicBezTo>
                    <a:pt x="98" y="125"/>
                    <a:pt x="98" y="125"/>
                    <a:pt x="98" y="125"/>
                  </a:cubicBezTo>
                  <a:cubicBezTo>
                    <a:pt x="195" y="218"/>
                    <a:pt x="195" y="218"/>
                    <a:pt x="195" y="218"/>
                  </a:cubicBezTo>
                  <a:cubicBezTo>
                    <a:pt x="202" y="225"/>
                    <a:pt x="202" y="225"/>
                    <a:pt x="202" y="225"/>
                  </a:cubicBezTo>
                  <a:cubicBezTo>
                    <a:pt x="306" y="125"/>
                    <a:pt x="306" y="125"/>
                    <a:pt x="306" y="125"/>
                  </a:cubicBezTo>
                  <a:cubicBezTo>
                    <a:pt x="306" y="274"/>
                    <a:pt x="306" y="274"/>
                    <a:pt x="306" y="274"/>
                  </a:cubicBezTo>
                  <a:cubicBezTo>
                    <a:pt x="304" y="294"/>
                    <a:pt x="289" y="295"/>
                    <a:pt x="289" y="295"/>
                  </a:cubicBezTo>
                  <a:cubicBezTo>
                    <a:pt x="289" y="323"/>
                    <a:pt x="289" y="323"/>
                    <a:pt x="289" y="323"/>
                  </a:cubicBezTo>
                  <a:cubicBezTo>
                    <a:pt x="334" y="323"/>
                    <a:pt x="334" y="323"/>
                    <a:pt x="334" y="323"/>
                  </a:cubicBezTo>
                  <a:cubicBezTo>
                    <a:pt x="334" y="323"/>
                    <a:pt x="334" y="323"/>
                    <a:pt x="334" y="323"/>
                  </a:cubicBezTo>
                  <a:cubicBezTo>
                    <a:pt x="404" y="323"/>
                    <a:pt x="404" y="323"/>
                    <a:pt x="404" y="323"/>
                  </a:cubicBezTo>
                  <a:cubicBezTo>
                    <a:pt x="404" y="294"/>
                    <a:pt x="404" y="294"/>
                    <a:pt x="404" y="294"/>
                  </a:cubicBezTo>
                  <a:cubicBezTo>
                    <a:pt x="404" y="294"/>
                    <a:pt x="386" y="293"/>
                    <a:pt x="386" y="270"/>
                  </a:cubicBezTo>
                  <a:cubicBezTo>
                    <a:pt x="386" y="270"/>
                    <a:pt x="386" y="270"/>
                    <a:pt x="386" y="270"/>
                  </a:cubicBezTo>
                  <a:cubicBezTo>
                    <a:pt x="386" y="51"/>
                    <a:pt x="386" y="51"/>
                    <a:pt x="386" y="51"/>
                  </a:cubicBezTo>
                  <a:cubicBezTo>
                    <a:pt x="388" y="30"/>
                    <a:pt x="403" y="28"/>
                    <a:pt x="403" y="28"/>
                  </a:cubicBezTo>
                  <a:cubicBezTo>
                    <a:pt x="403" y="0"/>
                    <a:pt x="403" y="0"/>
                    <a:pt x="403" y="0"/>
                  </a:cubicBez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8" name="Google Shape;388;p41"/>
            <p:cNvSpPr/>
            <p:nvPr/>
          </p:nvSpPr>
          <p:spPr>
            <a:xfrm>
              <a:off x="7267" y="3332"/>
              <a:ext cx="605" cy="608"/>
            </a:xfrm>
            <a:custGeom>
              <a:rect b="b" l="l" r="r" t="t"/>
              <a:pathLst>
                <a:path extrusionOk="0" h="329" w="329">
                  <a:moveTo>
                    <a:pt x="284" y="0"/>
                  </a:moveTo>
                  <a:cubicBezTo>
                    <a:pt x="232" y="0"/>
                    <a:pt x="232" y="0"/>
                    <a:pt x="232" y="0"/>
                  </a:cubicBezTo>
                  <a:cubicBezTo>
                    <a:pt x="215" y="0"/>
                    <a:pt x="215" y="0"/>
                    <a:pt x="215" y="0"/>
                  </a:cubicBezTo>
                  <a:cubicBezTo>
                    <a:pt x="215" y="28"/>
                    <a:pt x="215" y="28"/>
                    <a:pt x="215" y="28"/>
                  </a:cubicBezTo>
                  <a:cubicBezTo>
                    <a:pt x="215" y="28"/>
                    <a:pt x="231" y="33"/>
                    <a:pt x="232" y="48"/>
                  </a:cubicBezTo>
                  <a:cubicBezTo>
                    <a:pt x="232" y="179"/>
                    <a:pt x="232" y="179"/>
                    <a:pt x="232" y="179"/>
                  </a:cubicBezTo>
                  <a:cubicBezTo>
                    <a:pt x="232" y="225"/>
                    <a:pt x="215" y="254"/>
                    <a:pt x="167" y="254"/>
                  </a:cubicBezTo>
                  <a:cubicBezTo>
                    <a:pt x="121" y="254"/>
                    <a:pt x="97" y="226"/>
                    <a:pt x="97" y="179"/>
                  </a:cubicBezTo>
                  <a:cubicBezTo>
                    <a:pt x="97" y="55"/>
                    <a:pt x="97" y="55"/>
                    <a:pt x="97" y="55"/>
                  </a:cubicBezTo>
                  <a:cubicBezTo>
                    <a:pt x="97" y="55"/>
                    <a:pt x="97" y="55"/>
                    <a:pt x="97" y="55"/>
                  </a:cubicBezTo>
                  <a:cubicBezTo>
                    <a:pt x="97" y="30"/>
                    <a:pt x="115" y="28"/>
                    <a:pt x="115" y="28"/>
                  </a:cubicBezTo>
                  <a:cubicBezTo>
                    <a:pt x="115" y="0"/>
                    <a:pt x="115" y="0"/>
                    <a:pt x="115" y="0"/>
                  </a:cubicBezTo>
                  <a:cubicBezTo>
                    <a:pt x="97" y="0"/>
                    <a:pt x="97" y="0"/>
                    <a:pt x="97" y="0"/>
                  </a:cubicBezTo>
                  <a:cubicBezTo>
                    <a:pt x="69" y="0"/>
                    <a:pt x="69" y="0"/>
                    <a:pt x="69" y="0"/>
                  </a:cubicBezTo>
                  <a:cubicBezTo>
                    <a:pt x="70" y="0"/>
                    <a:pt x="70" y="0"/>
                    <a:pt x="70" y="0"/>
                  </a:cubicBezTo>
                  <a:cubicBezTo>
                    <a:pt x="17" y="0"/>
                    <a:pt x="17" y="0"/>
                    <a:pt x="17" y="0"/>
                  </a:cubicBezTo>
                  <a:cubicBezTo>
                    <a:pt x="0" y="0"/>
                    <a:pt x="0" y="0"/>
                    <a:pt x="0" y="0"/>
                  </a:cubicBezTo>
                  <a:cubicBezTo>
                    <a:pt x="0" y="28"/>
                    <a:pt x="0" y="28"/>
                    <a:pt x="0" y="28"/>
                  </a:cubicBezTo>
                  <a:cubicBezTo>
                    <a:pt x="0" y="28"/>
                    <a:pt x="17" y="33"/>
                    <a:pt x="17" y="48"/>
                  </a:cubicBezTo>
                  <a:cubicBezTo>
                    <a:pt x="17" y="48"/>
                    <a:pt x="17" y="48"/>
                    <a:pt x="17" y="48"/>
                  </a:cubicBezTo>
                  <a:cubicBezTo>
                    <a:pt x="17" y="184"/>
                    <a:pt x="17" y="184"/>
                    <a:pt x="17" y="184"/>
                  </a:cubicBezTo>
                  <a:cubicBezTo>
                    <a:pt x="17" y="268"/>
                    <a:pt x="70" y="329"/>
                    <a:pt x="167" y="329"/>
                  </a:cubicBezTo>
                  <a:cubicBezTo>
                    <a:pt x="265" y="329"/>
                    <a:pt x="312" y="262"/>
                    <a:pt x="312" y="184"/>
                  </a:cubicBezTo>
                  <a:cubicBezTo>
                    <a:pt x="312" y="50"/>
                    <a:pt x="312" y="50"/>
                    <a:pt x="312" y="50"/>
                  </a:cubicBezTo>
                  <a:cubicBezTo>
                    <a:pt x="314" y="30"/>
                    <a:pt x="329" y="28"/>
                    <a:pt x="329" y="28"/>
                  </a:cubicBezTo>
                  <a:cubicBezTo>
                    <a:pt x="329" y="0"/>
                    <a:pt x="329" y="0"/>
                    <a:pt x="329" y="0"/>
                  </a:cubicBezTo>
                  <a:cubicBezTo>
                    <a:pt x="312" y="0"/>
                    <a:pt x="312" y="0"/>
                    <a:pt x="312" y="0"/>
                  </a:cubicBezTo>
                  <a:cubicBezTo>
                    <a:pt x="284" y="0"/>
                    <a:pt x="284" y="0"/>
                    <a:pt x="284" y="0"/>
                  </a:cubicBezTo>
                  <a:cubicBezTo>
                    <a:pt x="284" y="0"/>
                    <a:pt x="284" y="0"/>
                    <a:pt x="284" y="0"/>
                  </a:cubicBez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9" name="Google Shape;389;p41"/>
            <p:cNvSpPr/>
            <p:nvPr/>
          </p:nvSpPr>
          <p:spPr>
            <a:xfrm>
              <a:off x="5783" y="3319"/>
              <a:ext cx="580" cy="627"/>
            </a:xfrm>
            <a:custGeom>
              <a:rect b="b" l="l" r="r" t="t"/>
              <a:pathLst>
                <a:path extrusionOk="0" h="339" w="315">
                  <a:moveTo>
                    <a:pt x="155" y="0"/>
                  </a:moveTo>
                  <a:cubicBezTo>
                    <a:pt x="141" y="0"/>
                    <a:pt x="119" y="1"/>
                    <a:pt x="107" y="3"/>
                  </a:cubicBezTo>
                  <a:cubicBezTo>
                    <a:pt x="56" y="9"/>
                    <a:pt x="0" y="39"/>
                    <a:pt x="0" y="102"/>
                  </a:cubicBezTo>
                  <a:cubicBezTo>
                    <a:pt x="0" y="146"/>
                    <a:pt x="20" y="175"/>
                    <a:pt x="70" y="187"/>
                  </a:cubicBezTo>
                  <a:cubicBezTo>
                    <a:pt x="126" y="201"/>
                    <a:pt x="175" y="201"/>
                    <a:pt x="202" y="205"/>
                  </a:cubicBezTo>
                  <a:cubicBezTo>
                    <a:pt x="228" y="210"/>
                    <a:pt x="234" y="224"/>
                    <a:pt x="233" y="238"/>
                  </a:cubicBezTo>
                  <a:cubicBezTo>
                    <a:pt x="232" y="252"/>
                    <a:pt x="214" y="261"/>
                    <a:pt x="200" y="264"/>
                  </a:cubicBezTo>
                  <a:cubicBezTo>
                    <a:pt x="192" y="266"/>
                    <a:pt x="168" y="268"/>
                    <a:pt x="152" y="268"/>
                  </a:cubicBezTo>
                  <a:cubicBezTo>
                    <a:pt x="138" y="268"/>
                    <a:pt x="120" y="267"/>
                    <a:pt x="106" y="264"/>
                  </a:cubicBezTo>
                  <a:cubicBezTo>
                    <a:pt x="70" y="255"/>
                    <a:pt x="57" y="226"/>
                    <a:pt x="57" y="226"/>
                  </a:cubicBezTo>
                  <a:cubicBezTo>
                    <a:pt x="6" y="226"/>
                    <a:pt x="6" y="226"/>
                    <a:pt x="6" y="226"/>
                  </a:cubicBezTo>
                  <a:cubicBezTo>
                    <a:pt x="7" y="329"/>
                    <a:pt x="7" y="329"/>
                    <a:pt x="7" y="329"/>
                  </a:cubicBezTo>
                  <a:cubicBezTo>
                    <a:pt x="34" y="329"/>
                    <a:pt x="34" y="329"/>
                    <a:pt x="34" y="329"/>
                  </a:cubicBezTo>
                  <a:cubicBezTo>
                    <a:pt x="34" y="329"/>
                    <a:pt x="37" y="318"/>
                    <a:pt x="48" y="318"/>
                  </a:cubicBezTo>
                  <a:cubicBezTo>
                    <a:pt x="50" y="318"/>
                    <a:pt x="52" y="318"/>
                    <a:pt x="54" y="319"/>
                  </a:cubicBezTo>
                  <a:cubicBezTo>
                    <a:pt x="80" y="330"/>
                    <a:pt x="121" y="338"/>
                    <a:pt x="148" y="338"/>
                  </a:cubicBezTo>
                  <a:cubicBezTo>
                    <a:pt x="153" y="339"/>
                    <a:pt x="158" y="339"/>
                    <a:pt x="162" y="339"/>
                  </a:cubicBezTo>
                  <a:cubicBezTo>
                    <a:pt x="197" y="339"/>
                    <a:pt x="236" y="334"/>
                    <a:pt x="262" y="318"/>
                  </a:cubicBezTo>
                  <a:cubicBezTo>
                    <a:pt x="287" y="302"/>
                    <a:pt x="308" y="277"/>
                    <a:pt x="312" y="236"/>
                  </a:cubicBezTo>
                  <a:cubicBezTo>
                    <a:pt x="315" y="192"/>
                    <a:pt x="288" y="147"/>
                    <a:pt x="224" y="135"/>
                  </a:cubicBezTo>
                  <a:cubicBezTo>
                    <a:pt x="168" y="125"/>
                    <a:pt x="138" y="125"/>
                    <a:pt x="117" y="121"/>
                  </a:cubicBezTo>
                  <a:cubicBezTo>
                    <a:pt x="96" y="118"/>
                    <a:pt x="79" y="110"/>
                    <a:pt x="78" y="97"/>
                  </a:cubicBezTo>
                  <a:cubicBezTo>
                    <a:pt x="78" y="85"/>
                    <a:pt x="91" y="77"/>
                    <a:pt x="107" y="73"/>
                  </a:cubicBezTo>
                  <a:cubicBezTo>
                    <a:pt x="122" y="69"/>
                    <a:pt x="146" y="67"/>
                    <a:pt x="161" y="67"/>
                  </a:cubicBezTo>
                  <a:cubicBezTo>
                    <a:pt x="178" y="67"/>
                    <a:pt x="198" y="69"/>
                    <a:pt x="212" y="73"/>
                  </a:cubicBezTo>
                  <a:cubicBezTo>
                    <a:pt x="237" y="79"/>
                    <a:pt x="251" y="95"/>
                    <a:pt x="251" y="95"/>
                  </a:cubicBezTo>
                  <a:cubicBezTo>
                    <a:pt x="252" y="95"/>
                    <a:pt x="296" y="94"/>
                    <a:pt x="296" y="94"/>
                  </a:cubicBezTo>
                  <a:cubicBezTo>
                    <a:pt x="296" y="7"/>
                    <a:pt x="296" y="7"/>
                    <a:pt x="296" y="7"/>
                  </a:cubicBezTo>
                  <a:cubicBezTo>
                    <a:pt x="272" y="7"/>
                    <a:pt x="272" y="7"/>
                    <a:pt x="272" y="7"/>
                  </a:cubicBezTo>
                  <a:cubicBezTo>
                    <a:pt x="272" y="7"/>
                    <a:pt x="270" y="13"/>
                    <a:pt x="259" y="13"/>
                  </a:cubicBezTo>
                  <a:cubicBezTo>
                    <a:pt x="258" y="13"/>
                    <a:pt x="256" y="13"/>
                    <a:pt x="255" y="13"/>
                  </a:cubicBezTo>
                  <a:cubicBezTo>
                    <a:pt x="217" y="4"/>
                    <a:pt x="183" y="0"/>
                    <a:pt x="155" y="0"/>
                  </a:cubicBezTo>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0" name="Google Shape;390;p41"/>
            <p:cNvSpPr/>
            <p:nvPr/>
          </p:nvSpPr>
          <p:spPr>
            <a:xfrm>
              <a:off x="7835" y="3855"/>
              <a:ext cx="74" cy="74"/>
            </a:xfrm>
            <a:custGeom>
              <a:rect b="b" l="l" r="r" t="t"/>
              <a:pathLst>
                <a:path extrusionOk="0" h="40" w="40">
                  <a:moveTo>
                    <a:pt x="40" y="20"/>
                  </a:moveTo>
                  <a:cubicBezTo>
                    <a:pt x="40" y="31"/>
                    <a:pt x="31" y="40"/>
                    <a:pt x="20" y="40"/>
                  </a:cubicBezTo>
                  <a:cubicBezTo>
                    <a:pt x="9" y="40"/>
                    <a:pt x="0" y="31"/>
                    <a:pt x="0" y="20"/>
                  </a:cubicBezTo>
                  <a:cubicBezTo>
                    <a:pt x="0" y="9"/>
                    <a:pt x="9" y="0"/>
                    <a:pt x="20" y="0"/>
                  </a:cubicBezTo>
                  <a:cubicBezTo>
                    <a:pt x="31" y="0"/>
                    <a:pt x="40" y="9"/>
                    <a:pt x="40" y="20"/>
                  </a:cubicBezTo>
                  <a:close/>
                  <a:moveTo>
                    <a:pt x="37" y="20"/>
                  </a:moveTo>
                  <a:cubicBezTo>
                    <a:pt x="37" y="10"/>
                    <a:pt x="30" y="3"/>
                    <a:pt x="20" y="3"/>
                  </a:cubicBezTo>
                  <a:cubicBezTo>
                    <a:pt x="10" y="3"/>
                    <a:pt x="3" y="10"/>
                    <a:pt x="3" y="20"/>
                  </a:cubicBezTo>
                  <a:cubicBezTo>
                    <a:pt x="3" y="30"/>
                    <a:pt x="10" y="38"/>
                    <a:pt x="20" y="38"/>
                  </a:cubicBezTo>
                  <a:cubicBezTo>
                    <a:pt x="30" y="38"/>
                    <a:pt x="37" y="30"/>
                    <a:pt x="37" y="20"/>
                  </a:cubicBezTo>
                  <a:close/>
                  <a:moveTo>
                    <a:pt x="16" y="32"/>
                  </a:moveTo>
                  <a:cubicBezTo>
                    <a:pt x="13" y="32"/>
                    <a:pt x="13" y="32"/>
                    <a:pt x="13" y="32"/>
                  </a:cubicBezTo>
                  <a:cubicBezTo>
                    <a:pt x="13" y="8"/>
                    <a:pt x="13" y="8"/>
                    <a:pt x="13" y="8"/>
                  </a:cubicBezTo>
                  <a:cubicBezTo>
                    <a:pt x="22" y="8"/>
                    <a:pt x="22" y="8"/>
                    <a:pt x="22" y="8"/>
                  </a:cubicBezTo>
                  <a:cubicBezTo>
                    <a:pt x="27" y="8"/>
                    <a:pt x="30" y="11"/>
                    <a:pt x="30" y="15"/>
                  </a:cubicBezTo>
                  <a:cubicBezTo>
                    <a:pt x="30" y="19"/>
                    <a:pt x="27" y="21"/>
                    <a:pt x="24" y="22"/>
                  </a:cubicBezTo>
                  <a:cubicBezTo>
                    <a:pt x="31" y="32"/>
                    <a:pt x="31" y="32"/>
                    <a:pt x="31" y="32"/>
                  </a:cubicBezTo>
                  <a:cubicBezTo>
                    <a:pt x="27" y="32"/>
                    <a:pt x="27" y="32"/>
                    <a:pt x="27" y="32"/>
                  </a:cubicBezTo>
                  <a:cubicBezTo>
                    <a:pt x="21" y="22"/>
                    <a:pt x="21" y="22"/>
                    <a:pt x="21" y="22"/>
                  </a:cubicBezTo>
                  <a:cubicBezTo>
                    <a:pt x="16" y="22"/>
                    <a:pt x="16" y="22"/>
                    <a:pt x="16" y="22"/>
                  </a:cubicBezTo>
                  <a:lnTo>
                    <a:pt x="16" y="32"/>
                  </a:lnTo>
                  <a:close/>
                  <a:moveTo>
                    <a:pt x="20" y="19"/>
                  </a:moveTo>
                  <a:cubicBezTo>
                    <a:pt x="23" y="19"/>
                    <a:pt x="26" y="19"/>
                    <a:pt x="26" y="15"/>
                  </a:cubicBezTo>
                  <a:cubicBezTo>
                    <a:pt x="26" y="11"/>
                    <a:pt x="24" y="11"/>
                    <a:pt x="21" y="11"/>
                  </a:cubicBezTo>
                  <a:cubicBezTo>
                    <a:pt x="16" y="11"/>
                    <a:pt x="16" y="11"/>
                    <a:pt x="16" y="11"/>
                  </a:cubicBezTo>
                  <a:cubicBezTo>
                    <a:pt x="16" y="19"/>
                    <a:pt x="16" y="19"/>
                    <a:pt x="16" y="19"/>
                  </a:cubicBezTo>
                  <a:lnTo>
                    <a:pt x="20" y="19"/>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transition p14:dur="50">
    <p:cut/>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Title and Content" showMasterSp="0">
  <p:cSld name="Teal Title and Content">
    <p:bg>
      <p:bgPr>
        <a:solidFill>
          <a:srgbClr val="59C3C3"/>
        </a:solidFill>
      </p:bgPr>
    </p:bg>
    <p:spTree>
      <p:nvGrpSpPr>
        <p:cNvPr id="391" name="Shape 391"/>
        <p:cNvGrpSpPr/>
        <p:nvPr/>
      </p:nvGrpSpPr>
      <p:grpSpPr>
        <a:xfrm>
          <a:off x="0" y="0"/>
          <a:ext cx="0" cy="0"/>
          <a:chOff x="0" y="0"/>
          <a:chExt cx="0" cy="0"/>
        </a:xfrm>
      </p:grpSpPr>
      <p:sp>
        <p:nvSpPr>
          <p:cNvPr id="392" name="Google Shape;392;p42"/>
          <p:cNvSpPr txBox="1"/>
          <p:nvPr>
            <p:ph type="title"/>
          </p:nvPr>
        </p:nvSpPr>
        <p:spPr>
          <a:xfrm>
            <a:off x="188913" y="214307"/>
            <a:ext cx="11811000" cy="411757"/>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93" name="Google Shape;393;p42"/>
          <p:cNvCxnSpPr/>
          <p:nvPr/>
        </p:nvCxnSpPr>
        <p:spPr>
          <a:xfrm>
            <a:off x="188913" y="671267"/>
            <a:ext cx="11811000" cy="0"/>
          </a:xfrm>
          <a:prstGeom prst="straightConnector1">
            <a:avLst/>
          </a:prstGeom>
          <a:noFill/>
          <a:ln cap="flat" cmpd="sng" w="12700">
            <a:solidFill>
              <a:srgbClr val="262626"/>
            </a:solidFill>
            <a:prstDash val="solid"/>
            <a:miter lim="800000"/>
            <a:headEnd len="sm" w="sm" type="none"/>
            <a:tailEnd len="sm" w="sm" type="none"/>
          </a:ln>
        </p:spPr>
      </p:cxnSp>
      <p:sp>
        <p:nvSpPr>
          <p:cNvPr id="394" name="Google Shape;394;p42"/>
          <p:cNvSpPr txBox="1"/>
          <p:nvPr>
            <p:ph idx="1" type="body"/>
          </p:nvPr>
        </p:nvSpPr>
        <p:spPr>
          <a:xfrm>
            <a:off x="188912" y="960582"/>
            <a:ext cx="11887200" cy="5486400"/>
          </a:xfrm>
          <a:prstGeom prst="rect">
            <a:avLst/>
          </a:prstGeom>
          <a:noFill/>
          <a:ln>
            <a:noFill/>
          </a:ln>
        </p:spPr>
        <p:txBody>
          <a:bodyPr anchorCtr="0" anchor="ctr" bIns="0" lIns="0" spcFirstLastPara="1" rIns="0" wrap="square" tIns="0">
            <a:normAutofit/>
          </a:bodyPr>
          <a:lstStyle>
            <a:lvl1pPr indent="-381000" lvl="0" marL="457200" algn="l">
              <a:lnSpc>
                <a:spcPct val="95000"/>
              </a:lnSpc>
              <a:spcBef>
                <a:spcPts val="0"/>
              </a:spcBef>
              <a:spcAft>
                <a:spcPts val="0"/>
              </a:spcAft>
              <a:buClr>
                <a:schemeClr val="dk1"/>
              </a:buClr>
              <a:buSzPts val="2400"/>
              <a:buChar char="»"/>
              <a:defRPr/>
            </a:lvl1pPr>
            <a:lvl2pPr indent="-342900" lvl="1" marL="914400" algn="l">
              <a:lnSpc>
                <a:spcPct val="95000"/>
              </a:lnSpc>
              <a:spcBef>
                <a:spcPts val="1800"/>
              </a:spcBef>
              <a:spcAft>
                <a:spcPts val="0"/>
              </a:spcAft>
              <a:buClr>
                <a:schemeClr val="dk1"/>
              </a:buClr>
              <a:buSzPts val="1800"/>
              <a:buChar char="»"/>
              <a:defRPr/>
            </a:lvl2pPr>
            <a:lvl3pPr indent="-342900" lvl="2" marL="1371600" algn="l">
              <a:lnSpc>
                <a:spcPct val="95000"/>
              </a:lnSpc>
              <a:spcBef>
                <a:spcPts val="1800"/>
              </a:spcBef>
              <a:spcAft>
                <a:spcPts val="0"/>
              </a:spcAft>
              <a:buClr>
                <a:schemeClr val="dk1"/>
              </a:buClr>
              <a:buSzPts val="1800"/>
              <a:buChar char="»"/>
              <a:defRPr/>
            </a:lvl3pPr>
            <a:lvl4pPr indent="-330200" lvl="3" marL="1828800" algn="l">
              <a:lnSpc>
                <a:spcPct val="95000"/>
              </a:lnSpc>
              <a:spcBef>
                <a:spcPts val="1800"/>
              </a:spcBef>
              <a:spcAft>
                <a:spcPts val="0"/>
              </a:spcAft>
              <a:buClr>
                <a:schemeClr val="dk1"/>
              </a:buClr>
              <a:buSzPts val="1600"/>
              <a:buChar char="»"/>
              <a:defRPr/>
            </a:lvl4pPr>
            <a:lvl5pPr indent="-330200" lvl="4" marL="2286000" algn="l">
              <a:lnSpc>
                <a:spcPct val="95000"/>
              </a:lnSpc>
              <a:spcBef>
                <a:spcPts val="1800"/>
              </a:spcBef>
              <a:spcAft>
                <a:spcPts val="0"/>
              </a:spcAft>
              <a:buClr>
                <a:schemeClr val="dk1"/>
              </a:buClr>
              <a:buSzPts val="16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395" name="Google Shape;395;p42"/>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1000">
                <a:solidFill>
                  <a:srgbClr val="A5A5A5"/>
                </a:solidFill>
                <a:latin typeface="Arial"/>
                <a:ea typeface="Arial"/>
                <a:cs typeface="Arial"/>
                <a:sym typeface="Arial"/>
              </a:defRPr>
            </a:lvl1pPr>
            <a:lvl2pPr indent="0" lvl="1" marL="0" algn="l">
              <a:spcBef>
                <a:spcPts val="0"/>
              </a:spcBef>
              <a:buNone/>
              <a:defRPr sz="1000">
                <a:solidFill>
                  <a:srgbClr val="A5A5A5"/>
                </a:solidFill>
                <a:latin typeface="Arial"/>
                <a:ea typeface="Arial"/>
                <a:cs typeface="Arial"/>
                <a:sym typeface="Arial"/>
              </a:defRPr>
            </a:lvl2pPr>
            <a:lvl3pPr indent="0" lvl="2" marL="0" algn="l">
              <a:spcBef>
                <a:spcPts val="0"/>
              </a:spcBef>
              <a:buNone/>
              <a:defRPr sz="1000">
                <a:solidFill>
                  <a:srgbClr val="A5A5A5"/>
                </a:solidFill>
                <a:latin typeface="Arial"/>
                <a:ea typeface="Arial"/>
                <a:cs typeface="Arial"/>
                <a:sym typeface="Arial"/>
              </a:defRPr>
            </a:lvl3pPr>
            <a:lvl4pPr indent="0" lvl="3" marL="0" algn="l">
              <a:spcBef>
                <a:spcPts val="0"/>
              </a:spcBef>
              <a:buNone/>
              <a:defRPr sz="1000">
                <a:solidFill>
                  <a:srgbClr val="A5A5A5"/>
                </a:solidFill>
                <a:latin typeface="Arial"/>
                <a:ea typeface="Arial"/>
                <a:cs typeface="Arial"/>
                <a:sym typeface="Arial"/>
              </a:defRPr>
            </a:lvl4pPr>
            <a:lvl5pPr indent="0" lvl="4" marL="0" algn="l">
              <a:spcBef>
                <a:spcPts val="0"/>
              </a:spcBef>
              <a:buNone/>
              <a:defRPr sz="1000">
                <a:solidFill>
                  <a:srgbClr val="A5A5A5"/>
                </a:solidFill>
                <a:latin typeface="Arial"/>
                <a:ea typeface="Arial"/>
                <a:cs typeface="Arial"/>
                <a:sym typeface="Arial"/>
              </a:defRPr>
            </a:lvl5pPr>
            <a:lvl6pPr indent="0" lvl="5" marL="0" algn="l">
              <a:spcBef>
                <a:spcPts val="0"/>
              </a:spcBef>
              <a:buNone/>
              <a:defRPr sz="1000">
                <a:solidFill>
                  <a:srgbClr val="A5A5A5"/>
                </a:solidFill>
                <a:latin typeface="Arial"/>
                <a:ea typeface="Arial"/>
                <a:cs typeface="Arial"/>
                <a:sym typeface="Arial"/>
              </a:defRPr>
            </a:lvl6pPr>
            <a:lvl7pPr indent="0" lvl="6" marL="0" algn="l">
              <a:spcBef>
                <a:spcPts val="0"/>
              </a:spcBef>
              <a:buNone/>
              <a:defRPr sz="1000">
                <a:solidFill>
                  <a:srgbClr val="A5A5A5"/>
                </a:solidFill>
                <a:latin typeface="Arial"/>
                <a:ea typeface="Arial"/>
                <a:cs typeface="Arial"/>
                <a:sym typeface="Arial"/>
              </a:defRPr>
            </a:lvl7pPr>
            <a:lvl8pPr indent="0" lvl="7" marL="0" algn="l">
              <a:spcBef>
                <a:spcPts val="0"/>
              </a:spcBef>
              <a:buNone/>
              <a:defRPr sz="1000">
                <a:solidFill>
                  <a:srgbClr val="A5A5A5"/>
                </a:solidFill>
                <a:latin typeface="Arial"/>
                <a:ea typeface="Arial"/>
                <a:cs typeface="Arial"/>
                <a:sym typeface="Arial"/>
              </a:defRPr>
            </a:lvl8pPr>
            <a:lvl9pPr indent="0" lvl="8" marL="0" algn="l">
              <a:spcBef>
                <a:spcPts val="0"/>
              </a:spcBef>
              <a:buNone/>
              <a:defRPr sz="1000">
                <a:solidFill>
                  <a:srgbClr val="A5A5A5"/>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96" name="Google Shape;396;p42"/>
          <p:cNvGrpSpPr/>
          <p:nvPr/>
        </p:nvGrpSpPr>
        <p:grpSpPr>
          <a:xfrm>
            <a:off x="11041807" y="6389576"/>
            <a:ext cx="982737" cy="289829"/>
            <a:chOff x="5783" y="3319"/>
            <a:chExt cx="2126" cy="627"/>
          </a:xfrm>
        </p:grpSpPr>
        <p:sp>
          <p:nvSpPr>
            <p:cNvPr id="397" name="Google Shape;397;p42"/>
            <p:cNvSpPr/>
            <p:nvPr/>
          </p:nvSpPr>
          <p:spPr>
            <a:xfrm>
              <a:off x="6442" y="3332"/>
              <a:ext cx="743" cy="597"/>
            </a:xfrm>
            <a:custGeom>
              <a:rect b="b" l="l" r="r" t="t"/>
              <a:pathLst>
                <a:path extrusionOk="0" h="323" w="404">
                  <a:moveTo>
                    <a:pt x="403" y="0"/>
                  </a:moveTo>
                  <a:cubicBezTo>
                    <a:pt x="386" y="0"/>
                    <a:pt x="386" y="0"/>
                    <a:pt x="386" y="0"/>
                  </a:cubicBezTo>
                  <a:cubicBezTo>
                    <a:pt x="334" y="0"/>
                    <a:pt x="334" y="0"/>
                    <a:pt x="334" y="0"/>
                  </a:cubicBezTo>
                  <a:cubicBezTo>
                    <a:pt x="317" y="0"/>
                    <a:pt x="317" y="0"/>
                    <a:pt x="317" y="0"/>
                  </a:cubicBezTo>
                  <a:cubicBezTo>
                    <a:pt x="202" y="110"/>
                    <a:pt x="202" y="110"/>
                    <a:pt x="202" y="110"/>
                  </a:cubicBezTo>
                  <a:cubicBezTo>
                    <a:pt x="87" y="0"/>
                    <a:pt x="87" y="0"/>
                    <a:pt x="87" y="0"/>
                  </a:cubicBezTo>
                  <a:cubicBezTo>
                    <a:pt x="70" y="0"/>
                    <a:pt x="70" y="0"/>
                    <a:pt x="70" y="0"/>
                  </a:cubicBezTo>
                  <a:cubicBezTo>
                    <a:pt x="18" y="0"/>
                    <a:pt x="18" y="0"/>
                    <a:pt x="18" y="0"/>
                  </a:cubicBezTo>
                  <a:cubicBezTo>
                    <a:pt x="1" y="0"/>
                    <a:pt x="1" y="0"/>
                    <a:pt x="1" y="0"/>
                  </a:cubicBezTo>
                  <a:cubicBezTo>
                    <a:pt x="1" y="28"/>
                    <a:pt x="1" y="28"/>
                    <a:pt x="1" y="28"/>
                  </a:cubicBezTo>
                  <a:cubicBezTo>
                    <a:pt x="1" y="28"/>
                    <a:pt x="17" y="33"/>
                    <a:pt x="18" y="48"/>
                  </a:cubicBezTo>
                  <a:cubicBezTo>
                    <a:pt x="18" y="274"/>
                    <a:pt x="18" y="274"/>
                    <a:pt x="18" y="274"/>
                  </a:cubicBezTo>
                  <a:cubicBezTo>
                    <a:pt x="16" y="294"/>
                    <a:pt x="0" y="295"/>
                    <a:pt x="0" y="295"/>
                  </a:cubicBezTo>
                  <a:cubicBezTo>
                    <a:pt x="0" y="323"/>
                    <a:pt x="0" y="323"/>
                    <a:pt x="0" y="323"/>
                  </a:cubicBezTo>
                  <a:cubicBezTo>
                    <a:pt x="115" y="323"/>
                    <a:pt x="115" y="323"/>
                    <a:pt x="115" y="323"/>
                  </a:cubicBezTo>
                  <a:cubicBezTo>
                    <a:pt x="115" y="294"/>
                    <a:pt x="115" y="294"/>
                    <a:pt x="115" y="294"/>
                  </a:cubicBezTo>
                  <a:cubicBezTo>
                    <a:pt x="115" y="294"/>
                    <a:pt x="98" y="293"/>
                    <a:pt x="98" y="270"/>
                  </a:cubicBezTo>
                  <a:cubicBezTo>
                    <a:pt x="98" y="125"/>
                    <a:pt x="98" y="125"/>
                    <a:pt x="98" y="125"/>
                  </a:cubicBezTo>
                  <a:cubicBezTo>
                    <a:pt x="195" y="218"/>
                    <a:pt x="195" y="218"/>
                    <a:pt x="195" y="218"/>
                  </a:cubicBezTo>
                  <a:cubicBezTo>
                    <a:pt x="202" y="225"/>
                    <a:pt x="202" y="225"/>
                    <a:pt x="202" y="225"/>
                  </a:cubicBezTo>
                  <a:cubicBezTo>
                    <a:pt x="306" y="125"/>
                    <a:pt x="306" y="125"/>
                    <a:pt x="306" y="125"/>
                  </a:cubicBezTo>
                  <a:cubicBezTo>
                    <a:pt x="306" y="274"/>
                    <a:pt x="306" y="274"/>
                    <a:pt x="306" y="274"/>
                  </a:cubicBezTo>
                  <a:cubicBezTo>
                    <a:pt x="304" y="294"/>
                    <a:pt x="289" y="295"/>
                    <a:pt x="289" y="295"/>
                  </a:cubicBezTo>
                  <a:cubicBezTo>
                    <a:pt x="289" y="323"/>
                    <a:pt x="289" y="323"/>
                    <a:pt x="289" y="323"/>
                  </a:cubicBezTo>
                  <a:cubicBezTo>
                    <a:pt x="334" y="323"/>
                    <a:pt x="334" y="323"/>
                    <a:pt x="334" y="323"/>
                  </a:cubicBezTo>
                  <a:cubicBezTo>
                    <a:pt x="334" y="323"/>
                    <a:pt x="334" y="323"/>
                    <a:pt x="334" y="323"/>
                  </a:cubicBezTo>
                  <a:cubicBezTo>
                    <a:pt x="404" y="323"/>
                    <a:pt x="404" y="323"/>
                    <a:pt x="404" y="323"/>
                  </a:cubicBezTo>
                  <a:cubicBezTo>
                    <a:pt x="404" y="294"/>
                    <a:pt x="404" y="294"/>
                    <a:pt x="404" y="294"/>
                  </a:cubicBezTo>
                  <a:cubicBezTo>
                    <a:pt x="404" y="294"/>
                    <a:pt x="386" y="293"/>
                    <a:pt x="386" y="270"/>
                  </a:cubicBezTo>
                  <a:cubicBezTo>
                    <a:pt x="386" y="270"/>
                    <a:pt x="386" y="270"/>
                    <a:pt x="386" y="270"/>
                  </a:cubicBezTo>
                  <a:cubicBezTo>
                    <a:pt x="386" y="51"/>
                    <a:pt x="386" y="51"/>
                    <a:pt x="386" y="51"/>
                  </a:cubicBezTo>
                  <a:cubicBezTo>
                    <a:pt x="388" y="30"/>
                    <a:pt x="403" y="28"/>
                    <a:pt x="403" y="28"/>
                  </a:cubicBezTo>
                  <a:cubicBezTo>
                    <a:pt x="403" y="0"/>
                    <a:pt x="403" y="0"/>
                    <a:pt x="403"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8" name="Google Shape;398;p42"/>
            <p:cNvSpPr/>
            <p:nvPr/>
          </p:nvSpPr>
          <p:spPr>
            <a:xfrm>
              <a:off x="7267" y="3332"/>
              <a:ext cx="605" cy="608"/>
            </a:xfrm>
            <a:custGeom>
              <a:rect b="b" l="l" r="r" t="t"/>
              <a:pathLst>
                <a:path extrusionOk="0" h="329" w="329">
                  <a:moveTo>
                    <a:pt x="284" y="0"/>
                  </a:moveTo>
                  <a:cubicBezTo>
                    <a:pt x="232" y="0"/>
                    <a:pt x="232" y="0"/>
                    <a:pt x="232" y="0"/>
                  </a:cubicBezTo>
                  <a:cubicBezTo>
                    <a:pt x="215" y="0"/>
                    <a:pt x="215" y="0"/>
                    <a:pt x="215" y="0"/>
                  </a:cubicBezTo>
                  <a:cubicBezTo>
                    <a:pt x="215" y="28"/>
                    <a:pt x="215" y="28"/>
                    <a:pt x="215" y="28"/>
                  </a:cubicBezTo>
                  <a:cubicBezTo>
                    <a:pt x="215" y="28"/>
                    <a:pt x="231" y="33"/>
                    <a:pt x="232" y="48"/>
                  </a:cubicBezTo>
                  <a:cubicBezTo>
                    <a:pt x="232" y="179"/>
                    <a:pt x="232" y="179"/>
                    <a:pt x="232" y="179"/>
                  </a:cubicBezTo>
                  <a:cubicBezTo>
                    <a:pt x="232" y="225"/>
                    <a:pt x="215" y="254"/>
                    <a:pt x="167" y="254"/>
                  </a:cubicBezTo>
                  <a:cubicBezTo>
                    <a:pt x="121" y="254"/>
                    <a:pt x="97" y="226"/>
                    <a:pt x="97" y="179"/>
                  </a:cubicBezTo>
                  <a:cubicBezTo>
                    <a:pt x="97" y="55"/>
                    <a:pt x="97" y="55"/>
                    <a:pt x="97" y="55"/>
                  </a:cubicBezTo>
                  <a:cubicBezTo>
                    <a:pt x="97" y="55"/>
                    <a:pt x="97" y="55"/>
                    <a:pt x="97" y="55"/>
                  </a:cubicBezTo>
                  <a:cubicBezTo>
                    <a:pt x="97" y="30"/>
                    <a:pt x="115" y="28"/>
                    <a:pt x="115" y="28"/>
                  </a:cubicBezTo>
                  <a:cubicBezTo>
                    <a:pt x="115" y="0"/>
                    <a:pt x="115" y="0"/>
                    <a:pt x="115" y="0"/>
                  </a:cubicBezTo>
                  <a:cubicBezTo>
                    <a:pt x="97" y="0"/>
                    <a:pt x="97" y="0"/>
                    <a:pt x="97" y="0"/>
                  </a:cubicBezTo>
                  <a:cubicBezTo>
                    <a:pt x="69" y="0"/>
                    <a:pt x="69" y="0"/>
                    <a:pt x="69" y="0"/>
                  </a:cubicBezTo>
                  <a:cubicBezTo>
                    <a:pt x="70" y="0"/>
                    <a:pt x="70" y="0"/>
                    <a:pt x="70" y="0"/>
                  </a:cubicBezTo>
                  <a:cubicBezTo>
                    <a:pt x="17" y="0"/>
                    <a:pt x="17" y="0"/>
                    <a:pt x="17" y="0"/>
                  </a:cubicBezTo>
                  <a:cubicBezTo>
                    <a:pt x="0" y="0"/>
                    <a:pt x="0" y="0"/>
                    <a:pt x="0" y="0"/>
                  </a:cubicBezTo>
                  <a:cubicBezTo>
                    <a:pt x="0" y="28"/>
                    <a:pt x="0" y="28"/>
                    <a:pt x="0" y="28"/>
                  </a:cubicBezTo>
                  <a:cubicBezTo>
                    <a:pt x="0" y="28"/>
                    <a:pt x="17" y="33"/>
                    <a:pt x="17" y="48"/>
                  </a:cubicBezTo>
                  <a:cubicBezTo>
                    <a:pt x="17" y="48"/>
                    <a:pt x="17" y="48"/>
                    <a:pt x="17" y="48"/>
                  </a:cubicBezTo>
                  <a:cubicBezTo>
                    <a:pt x="17" y="184"/>
                    <a:pt x="17" y="184"/>
                    <a:pt x="17" y="184"/>
                  </a:cubicBezTo>
                  <a:cubicBezTo>
                    <a:pt x="17" y="268"/>
                    <a:pt x="70" y="329"/>
                    <a:pt x="167" y="329"/>
                  </a:cubicBezTo>
                  <a:cubicBezTo>
                    <a:pt x="265" y="329"/>
                    <a:pt x="312" y="262"/>
                    <a:pt x="312" y="184"/>
                  </a:cubicBezTo>
                  <a:cubicBezTo>
                    <a:pt x="312" y="50"/>
                    <a:pt x="312" y="50"/>
                    <a:pt x="312" y="50"/>
                  </a:cubicBezTo>
                  <a:cubicBezTo>
                    <a:pt x="314" y="30"/>
                    <a:pt x="329" y="28"/>
                    <a:pt x="329" y="28"/>
                  </a:cubicBezTo>
                  <a:cubicBezTo>
                    <a:pt x="329" y="0"/>
                    <a:pt x="329" y="0"/>
                    <a:pt x="329" y="0"/>
                  </a:cubicBezTo>
                  <a:cubicBezTo>
                    <a:pt x="312" y="0"/>
                    <a:pt x="312" y="0"/>
                    <a:pt x="312" y="0"/>
                  </a:cubicBezTo>
                  <a:cubicBezTo>
                    <a:pt x="284" y="0"/>
                    <a:pt x="284" y="0"/>
                    <a:pt x="284" y="0"/>
                  </a:cubicBezTo>
                  <a:cubicBezTo>
                    <a:pt x="284" y="0"/>
                    <a:pt x="284" y="0"/>
                    <a:pt x="284"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9" name="Google Shape;399;p42"/>
            <p:cNvSpPr/>
            <p:nvPr/>
          </p:nvSpPr>
          <p:spPr>
            <a:xfrm>
              <a:off x="5783" y="3319"/>
              <a:ext cx="580" cy="627"/>
            </a:xfrm>
            <a:custGeom>
              <a:rect b="b" l="l" r="r" t="t"/>
              <a:pathLst>
                <a:path extrusionOk="0" h="339" w="315">
                  <a:moveTo>
                    <a:pt x="155" y="0"/>
                  </a:moveTo>
                  <a:cubicBezTo>
                    <a:pt x="141" y="0"/>
                    <a:pt x="119" y="1"/>
                    <a:pt x="107" y="3"/>
                  </a:cubicBezTo>
                  <a:cubicBezTo>
                    <a:pt x="56" y="9"/>
                    <a:pt x="0" y="39"/>
                    <a:pt x="0" y="102"/>
                  </a:cubicBezTo>
                  <a:cubicBezTo>
                    <a:pt x="0" y="146"/>
                    <a:pt x="20" y="175"/>
                    <a:pt x="70" y="187"/>
                  </a:cubicBezTo>
                  <a:cubicBezTo>
                    <a:pt x="126" y="201"/>
                    <a:pt x="175" y="201"/>
                    <a:pt x="202" y="205"/>
                  </a:cubicBezTo>
                  <a:cubicBezTo>
                    <a:pt x="228" y="210"/>
                    <a:pt x="234" y="224"/>
                    <a:pt x="233" y="238"/>
                  </a:cubicBezTo>
                  <a:cubicBezTo>
                    <a:pt x="232" y="252"/>
                    <a:pt x="214" y="261"/>
                    <a:pt x="200" y="264"/>
                  </a:cubicBezTo>
                  <a:cubicBezTo>
                    <a:pt x="192" y="266"/>
                    <a:pt x="168" y="268"/>
                    <a:pt x="152" y="268"/>
                  </a:cubicBezTo>
                  <a:cubicBezTo>
                    <a:pt x="138" y="268"/>
                    <a:pt x="120" y="267"/>
                    <a:pt x="106" y="264"/>
                  </a:cubicBezTo>
                  <a:cubicBezTo>
                    <a:pt x="70" y="255"/>
                    <a:pt x="57" y="226"/>
                    <a:pt x="57" y="226"/>
                  </a:cubicBezTo>
                  <a:cubicBezTo>
                    <a:pt x="6" y="226"/>
                    <a:pt x="6" y="226"/>
                    <a:pt x="6" y="226"/>
                  </a:cubicBezTo>
                  <a:cubicBezTo>
                    <a:pt x="7" y="329"/>
                    <a:pt x="7" y="329"/>
                    <a:pt x="7" y="329"/>
                  </a:cubicBezTo>
                  <a:cubicBezTo>
                    <a:pt x="34" y="329"/>
                    <a:pt x="34" y="329"/>
                    <a:pt x="34" y="329"/>
                  </a:cubicBezTo>
                  <a:cubicBezTo>
                    <a:pt x="34" y="329"/>
                    <a:pt x="37" y="318"/>
                    <a:pt x="48" y="318"/>
                  </a:cubicBezTo>
                  <a:cubicBezTo>
                    <a:pt x="50" y="318"/>
                    <a:pt x="52" y="318"/>
                    <a:pt x="54" y="319"/>
                  </a:cubicBezTo>
                  <a:cubicBezTo>
                    <a:pt x="80" y="330"/>
                    <a:pt x="121" y="338"/>
                    <a:pt x="148" y="338"/>
                  </a:cubicBezTo>
                  <a:cubicBezTo>
                    <a:pt x="153" y="339"/>
                    <a:pt x="158" y="339"/>
                    <a:pt x="162" y="339"/>
                  </a:cubicBezTo>
                  <a:cubicBezTo>
                    <a:pt x="197" y="339"/>
                    <a:pt x="236" y="334"/>
                    <a:pt x="262" y="318"/>
                  </a:cubicBezTo>
                  <a:cubicBezTo>
                    <a:pt x="287" y="302"/>
                    <a:pt x="308" y="277"/>
                    <a:pt x="312" y="236"/>
                  </a:cubicBezTo>
                  <a:cubicBezTo>
                    <a:pt x="315" y="192"/>
                    <a:pt x="288" y="147"/>
                    <a:pt x="224" y="135"/>
                  </a:cubicBezTo>
                  <a:cubicBezTo>
                    <a:pt x="168" y="125"/>
                    <a:pt x="138" y="125"/>
                    <a:pt x="117" y="121"/>
                  </a:cubicBezTo>
                  <a:cubicBezTo>
                    <a:pt x="96" y="118"/>
                    <a:pt x="79" y="110"/>
                    <a:pt x="78" y="97"/>
                  </a:cubicBezTo>
                  <a:cubicBezTo>
                    <a:pt x="78" y="85"/>
                    <a:pt x="91" y="77"/>
                    <a:pt x="107" y="73"/>
                  </a:cubicBezTo>
                  <a:cubicBezTo>
                    <a:pt x="122" y="69"/>
                    <a:pt x="146" y="67"/>
                    <a:pt x="161" y="67"/>
                  </a:cubicBezTo>
                  <a:cubicBezTo>
                    <a:pt x="178" y="67"/>
                    <a:pt x="198" y="69"/>
                    <a:pt x="212" y="73"/>
                  </a:cubicBezTo>
                  <a:cubicBezTo>
                    <a:pt x="237" y="79"/>
                    <a:pt x="251" y="95"/>
                    <a:pt x="251" y="95"/>
                  </a:cubicBezTo>
                  <a:cubicBezTo>
                    <a:pt x="252" y="95"/>
                    <a:pt x="296" y="94"/>
                    <a:pt x="296" y="94"/>
                  </a:cubicBezTo>
                  <a:cubicBezTo>
                    <a:pt x="296" y="7"/>
                    <a:pt x="296" y="7"/>
                    <a:pt x="296" y="7"/>
                  </a:cubicBezTo>
                  <a:cubicBezTo>
                    <a:pt x="272" y="7"/>
                    <a:pt x="272" y="7"/>
                    <a:pt x="272" y="7"/>
                  </a:cubicBezTo>
                  <a:cubicBezTo>
                    <a:pt x="272" y="7"/>
                    <a:pt x="270" y="13"/>
                    <a:pt x="259" y="13"/>
                  </a:cubicBezTo>
                  <a:cubicBezTo>
                    <a:pt x="258" y="13"/>
                    <a:pt x="256" y="13"/>
                    <a:pt x="255" y="13"/>
                  </a:cubicBezTo>
                  <a:cubicBezTo>
                    <a:pt x="217" y="4"/>
                    <a:pt x="183" y="0"/>
                    <a:pt x="155" y="0"/>
                  </a:cubicBezTo>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0" name="Google Shape;400;p42"/>
            <p:cNvSpPr/>
            <p:nvPr/>
          </p:nvSpPr>
          <p:spPr>
            <a:xfrm>
              <a:off x="7835" y="3855"/>
              <a:ext cx="74" cy="74"/>
            </a:xfrm>
            <a:custGeom>
              <a:rect b="b" l="l" r="r" t="t"/>
              <a:pathLst>
                <a:path extrusionOk="0" h="40" w="40">
                  <a:moveTo>
                    <a:pt x="40" y="20"/>
                  </a:moveTo>
                  <a:cubicBezTo>
                    <a:pt x="40" y="31"/>
                    <a:pt x="31" y="40"/>
                    <a:pt x="20" y="40"/>
                  </a:cubicBezTo>
                  <a:cubicBezTo>
                    <a:pt x="9" y="40"/>
                    <a:pt x="0" y="31"/>
                    <a:pt x="0" y="20"/>
                  </a:cubicBezTo>
                  <a:cubicBezTo>
                    <a:pt x="0" y="9"/>
                    <a:pt x="9" y="0"/>
                    <a:pt x="20" y="0"/>
                  </a:cubicBezTo>
                  <a:cubicBezTo>
                    <a:pt x="31" y="0"/>
                    <a:pt x="40" y="9"/>
                    <a:pt x="40" y="20"/>
                  </a:cubicBezTo>
                  <a:close/>
                  <a:moveTo>
                    <a:pt x="37" y="20"/>
                  </a:moveTo>
                  <a:cubicBezTo>
                    <a:pt x="37" y="10"/>
                    <a:pt x="30" y="3"/>
                    <a:pt x="20" y="3"/>
                  </a:cubicBezTo>
                  <a:cubicBezTo>
                    <a:pt x="10" y="3"/>
                    <a:pt x="3" y="10"/>
                    <a:pt x="3" y="20"/>
                  </a:cubicBezTo>
                  <a:cubicBezTo>
                    <a:pt x="3" y="30"/>
                    <a:pt x="10" y="38"/>
                    <a:pt x="20" y="38"/>
                  </a:cubicBezTo>
                  <a:cubicBezTo>
                    <a:pt x="30" y="38"/>
                    <a:pt x="37" y="30"/>
                    <a:pt x="37" y="20"/>
                  </a:cubicBezTo>
                  <a:close/>
                  <a:moveTo>
                    <a:pt x="16" y="32"/>
                  </a:moveTo>
                  <a:cubicBezTo>
                    <a:pt x="13" y="32"/>
                    <a:pt x="13" y="32"/>
                    <a:pt x="13" y="32"/>
                  </a:cubicBezTo>
                  <a:cubicBezTo>
                    <a:pt x="13" y="8"/>
                    <a:pt x="13" y="8"/>
                    <a:pt x="13" y="8"/>
                  </a:cubicBezTo>
                  <a:cubicBezTo>
                    <a:pt x="22" y="8"/>
                    <a:pt x="22" y="8"/>
                    <a:pt x="22" y="8"/>
                  </a:cubicBezTo>
                  <a:cubicBezTo>
                    <a:pt x="27" y="8"/>
                    <a:pt x="30" y="11"/>
                    <a:pt x="30" y="15"/>
                  </a:cubicBezTo>
                  <a:cubicBezTo>
                    <a:pt x="30" y="19"/>
                    <a:pt x="27" y="21"/>
                    <a:pt x="24" y="22"/>
                  </a:cubicBezTo>
                  <a:cubicBezTo>
                    <a:pt x="31" y="32"/>
                    <a:pt x="31" y="32"/>
                    <a:pt x="31" y="32"/>
                  </a:cubicBezTo>
                  <a:cubicBezTo>
                    <a:pt x="27" y="32"/>
                    <a:pt x="27" y="32"/>
                    <a:pt x="27" y="32"/>
                  </a:cubicBezTo>
                  <a:cubicBezTo>
                    <a:pt x="21" y="22"/>
                    <a:pt x="21" y="22"/>
                    <a:pt x="21" y="22"/>
                  </a:cubicBezTo>
                  <a:cubicBezTo>
                    <a:pt x="16" y="22"/>
                    <a:pt x="16" y="22"/>
                    <a:pt x="16" y="22"/>
                  </a:cubicBezTo>
                  <a:lnTo>
                    <a:pt x="16" y="32"/>
                  </a:lnTo>
                  <a:close/>
                  <a:moveTo>
                    <a:pt x="20" y="19"/>
                  </a:moveTo>
                  <a:cubicBezTo>
                    <a:pt x="23" y="19"/>
                    <a:pt x="26" y="19"/>
                    <a:pt x="26" y="15"/>
                  </a:cubicBezTo>
                  <a:cubicBezTo>
                    <a:pt x="26" y="11"/>
                    <a:pt x="24" y="11"/>
                    <a:pt x="21" y="11"/>
                  </a:cubicBezTo>
                  <a:cubicBezTo>
                    <a:pt x="16" y="11"/>
                    <a:pt x="16" y="11"/>
                    <a:pt x="16" y="11"/>
                  </a:cubicBezTo>
                  <a:cubicBezTo>
                    <a:pt x="16" y="19"/>
                    <a:pt x="16" y="19"/>
                    <a:pt x="16" y="19"/>
                  </a:cubicBezTo>
                  <a:lnTo>
                    <a:pt x="20" y="19"/>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transition p14:dur="50">
    <p:cut/>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Full Image" showMasterSp="0">
  <p:cSld name="3_Title Slide Full Image">
    <p:bg>
      <p:bgPr>
        <a:solidFill>
          <a:schemeClr val="dk1"/>
        </a:solidFill>
      </p:bgPr>
    </p:bg>
    <p:spTree>
      <p:nvGrpSpPr>
        <p:cNvPr id="53" name="Shape 53"/>
        <p:cNvGrpSpPr/>
        <p:nvPr/>
      </p:nvGrpSpPr>
      <p:grpSpPr>
        <a:xfrm>
          <a:off x="0" y="0"/>
          <a:ext cx="0" cy="0"/>
          <a:chOff x="0" y="0"/>
          <a:chExt cx="0" cy="0"/>
        </a:xfrm>
      </p:grpSpPr>
      <p:pic>
        <p:nvPicPr>
          <p:cNvPr id="54" name="Google Shape;54;p7"/>
          <p:cNvPicPr preferRelativeResize="0"/>
          <p:nvPr/>
        </p:nvPicPr>
        <p:blipFill rotWithShape="1">
          <a:blip r:embed="rId2">
            <a:alphaModFix/>
          </a:blip>
          <a:srcRect b="0" l="9396" r="9395" t="0"/>
          <a:stretch/>
        </p:blipFill>
        <p:spPr>
          <a:xfrm>
            <a:off x="-13811" y="-5984"/>
            <a:ext cx="12202636" cy="6863983"/>
          </a:xfrm>
          <a:prstGeom prst="rect">
            <a:avLst/>
          </a:prstGeom>
          <a:noFill/>
          <a:ln>
            <a:noFill/>
          </a:ln>
        </p:spPr>
      </p:pic>
      <p:sp>
        <p:nvSpPr>
          <p:cNvPr id="55" name="Google Shape;55;p7"/>
          <p:cNvSpPr txBox="1"/>
          <p:nvPr>
            <p:ph type="ctrTitle"/>
          </p:nvPr>
        </p:nvSpPr>
        <p:spPr>
          <a:xfrm>
            <a:off x="722313" y="290287"/>
            <a:ext cx="11332494" cy="1264831"/>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400"/>
              <a:buFont typeface="Georgia"/>
              <a:buNone/>
              <a:defRPr b="1" sz="4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
          <p:cNvSpPr txBox="1"/>
          <p:nvPr>
            <p:ph idx="1" type="subTitle"/>
          </p:nvPr>
        </p:nvSpPr>
        <p:spPr>
          <a:xfrm>
            <a:off x="734382" y="1586492"/>
            <a:ext cx="11306637" cy="389740"/>
          </a:xfrm>
          <a:prstGeom prst="rect">
            <a:avLst/>
          </a:prstGeom>
          <a:noFill/>
          <a:ln>
            <a:noFill/>
          </a:ln>
        </p:spPr>
        <p:txBody>
          <a:bodyPr anchorCtr="0" anchor="b" bIns="0" lIns="0" spcFirstLastPara="1" rIns="0" wrap="square" tIns="0">
            <a:noAutofit/>
          </a:bodyPr>
          <a:lstStyle>
            <a:lvl1pPr lvl="0" algn="l">
              <a:lnSpc>
                <a:spcPct val="95000"/>
              </a:lnSpc>
              <a:spcBef>
                <a:spcPts val="0"/>
              </a:spcBef>
              <a:spcAft>
                <a:spcPts val="0"/>
              </a:spcAft>
              <a:buClr>
                <a:schemeClr val="lt1"/>
              </a:buClr>
              <a:buSzPts val="1800"/>
              <a:buNone/>
              <a:defRPr b="1" sz="1800">
                <a:solidFill>
                  <a:schemeClr val="lt1"/>
                </a:solidFill>
                <a:latin typeface="Arial"/>
                <a:ea typeface="Arial"/>
                <a:cs typeface="Arial"/>
                <a:sym typeface="Arial"/>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57" name="Google Shape;57;p7"/>
          <p:cNvSpPr txBox="1"/>
          <p:nvPr>
            <p:ph idx="2" type="body"/>
          </p:nvPr>
        </p:nvSpPr>
        <p:spPr>
          <a:xfrm>
            <a:off x="730487" y="2032781"/>
            <a:ext cx="11324319" cy="566020"/>
          </a:xfrm>
          <a:prstGeom prst="rect">
            <a:avLst/>
          </a:prstGeom>
          <a:noFill/>
          <a:ln>
            <a:noFill/>
          </a:ln>
        </p:spPr>
        <p:txBody>
          <a:bodyPr anchorCtr="0" anchor="t" bIns="0" lIns="0" spcFirstLastPara="1" rIns="0" wrap="square" tIns="0">
            <a:normAutofit/>
          </a:bodyPr>
          <a:lstStyle>
            <a:lvl1pPr indent="-228600" lvl="0" marL="457200" algn="l">
              <a:lnSpc>
                <a:spcPct val="95000"/>
              </a:lnSpc>
              <a:spcBef>
                <a:spcPts val="0"/>
              </a:spcBef>
              <a:spcAft>
                <a:spcPts val="0"/>
              </a:spcAft>
              <a:buClr>
                <a:schemeClr val="lt1"/>
              </a:buClr>
              <a:buSzPts val="1200"/>
              <a:buFont typeface="Arial"/>
              <a:buNone/>
              <a:defRPr i="1" sz="1200">
                <a:solidFill>
                  <a:schemeClr val="lt1"/>
                </a:solidFill>
              </a:defRPr>
            </a:lvl1pPr>
            <a:lvl2pPr indent="-228600" lvl="1" marL="914400" algn="l">
              <a:lnSpc>
                <a:spcPct val="95000"/>
              </a:lnSpc>
              <a:spcBef>
                <a:spcPts val="1800"/>
              </a:spcBef>
              <a:spcAft>
                <a:spcPts val="0"/>
              </a:spcAft>
              <a:buClr>
                <a:schemeClr val="dk1"/>
              </a:buClr>
              <a:buSzPts val="1800"/>
              <a:buFont typeface="Arial"/>
              <a:buNone/>
              <a:defRPr/>
            </a:lvl2pPr>
            <a:lvl3pPr indent="-228600" lvl="2" marL="1371600" algn="l">
              <a:lnSpc>
                <a:spcPct val="95000"/>
              </a:lnSpc>
              <a:spcBef>
                <a:spcPts val="1800"/>
              </a:spcBef>
              <a:spcAft>
                <a:spcPts val="0"/>
              </a:spcAft>
              <a:buClr>
                <a:schemeClr val="dk1"/>
              </a:buClr>
              <a:buSzPts val="1800"/>
              <a:buFont typeface="Arial"/>
              <a:buNone/>
              <a:defRPr/>
            </a:lvl3pPr>
            <a:lvl4pPr indent="-228600" lvl="3" marL="1828800" algn="l">
              <a:lnSpc>
                <a:spcPct val="95000"/>
              </a:lnSpc>
              <a:spcBef>
                <a:spcPts val="1800"/>
              </a:spcBef>
              <a:spcAft>
                <a:spcPts val="0"/>
              </a:spcAft>
              <a:buClr>
                <a:schemeClr val="dk1"/>
              </a:buClr>
              <a:buSzPts val="1600"/>
              <a:buFont typeface="Arial"/>
              <a:buNone/>
              <a:defRPr/>
            </a:lvl4pPr>
            <a:lvl5pPr indent="-228600" lvl="4" marL="2286000" algn="l">
              <a:lnSpc>
                <a:spcPct val="95000"/>
              </a:lnSpc>
              <a:spcBef>
                <a:spcPts val="1800"/>
              </a:spcBef>
              <a:spcAft>
                <a:spcPts val="0"/>
              </a:spcAft>
              <a:buClr>
                <a:schemeClr val="dk1"/>
              </a:buClr>
              <a:buSzPts val="1600"/>
              <a:buFont typeface="Arial"/>
              <a:buNone/>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cxnSp>
        <p:nvCxnSpPr>
          <p:cNvPr id="58" name="Google Shape;58;p7"/>
          <p:cNvCxnSpPr/>
          <p:nvPr/>
        </p:nvCxnSpPr>
        <p:spPr>
          <a:xfrm>
            <a:off x="740013" y="1575790"/>
            <a:ext cx="453190" cy="0"/>
          </a:xfrm>
          <a:prstGeom prst="straightConnector1">
            <a:avLst/>
          </a:prstGeom>
          <a:noFill/>
          <a:ln cap="flat" cmpd="sng" w="12700">
            <a:solidFill>
              <a:schemeClr val="lt1"/>
            </a:solidFill>
            <a:prstDash val="solid"/>
            <a:miter lim="800000"/>
            <a:headEnd len="sm" w="sm" type="none"/>
            <a:tailEnd len="sm" w="sm" type="none"/>
          </a:ln>
        </p:spPr>
      </p:cxnSp>
      <p:grpSp>
        <p:nvGrpSpPr>
          <p:cNvPr id="59" name="Google Shape;59;p7"/>
          <p:cNvGrpSpPr/>
          <p:nvPr/>
        </p:nvGrpSpPr>
        <p:grpSpPr>
          <a:xfrm>
            <a:off x="717109" y="5590359"/>
            <a:ext cx="1783080" cy="530352"/>
            <a:chOff x="4710906" y="3597973"/>
            <a:chExt cx="2760252" cy="819150"/>
          </a:xfrm>
        </p:grpSpPr>
        <p:sp>
          <p:nvSpPr>
            <p:cNvPr id="60" name="Google Shape;60;p7"/>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1" name="Google Shape;61;p7"/>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2" name="Google Shape;62;p7"/>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3" name="Google Shape;63;p7"/>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4" name="Google Shape;64;p7"/>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extLst>
    <p:ext uri="{DCECCB84-F9BA-43D5-87BE-67443E8EF086}">
      <p15:sldGuideLst>
        <p15:guide id="1" pos="45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ack" showMasterSp="0">
  <p:cSld name="Blank Black">
    <p:bg>
      <p:bgPr>
        <a:solidFill>
          <a:schemeClr val="dk1"/>
        </a:solidFill>
      </p:bgPr>
    </p:bg>
    <p:spTree>
      <p:nvGrpSpPr>
        <p:cNvPr id="401" name="Shape 401"/>
        <p:cNvGrpSpPr/>
        <p:nvPr/>
      </p:nvGrpSpPr>
      <p:grpSpPr>
        <a:xfrm>
          <a:off x="0" y="0"/>
          <a:ext cx="0" cy="0"/>
          <a:chOff x="0" y="0"/>
          <a:chExt cx="0" cy="0"/>
        </a:xfrm>
      </p:grpSpPr>
      <p:sp>
        <p:nvSpPr>
          <p:cNvPr id="402" name="Google Shape;402;p43"/>
          <p:cNvSpPr txBox="1"/>
          <p:nvPr>
            <p:ph idx="12" type="sldNum"/>
          </p:nvPr>
        </p:nvSpPr>
        <p:spPr>
          <a:xfrm>
            <a:off x="11164232" y="6446520"/>
            <a:ext cx="91267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rgbClr val="7F7F7F"/>
                </a:solidFill>
                <a:latin typeface="Arial"/>
                <a:ea typeface="Arial"/>
                <a:cs typeface="Arial"/>
                <a:sym typeface="Arial"/>
              </a:defRPr>
            </a:lvl1pPr>
            <a:lvl2pPr indent="0" lvl="1" marL="0" algn="r">
              <a:spcBef>
                <a:spcPts val="0"/>
              </a:spcBef>
              <a:buNone/>
              <a:defRPr sz="1000">
                <a:solidFill>
                  <a:srgbClr val="7F7F7F"/>
                </a:solidFill>
                <a:latin typeface="Arial"/>
                <a:ea typeface="Arial"/>
                <a:cs typeface="Arial"/>
                <a:sym typeface="Arial"/>
              </a:defRPr>
            </a:lvl2pPr>
            <a:lvl3pPr indent="0" lvl="2" marL="0" algn="r">
              <a:spcBef>
                <a:spcPts val="0"/>
              </a:spcBef>
              <a:buNone/>
              <a:defRPr sz="1000">
                <a:solidFill>
                  <a:srgbClr val="7F7F7F"/>
                </a:solidFill>
                <a:latin typeface="Arial"/>
                <a:ea typeface="Arial"/>
                <a:cs typeface="Arial"/>
                <a:sym typeface="Arial"/>
              </a:defRPr>
            </a:lvl3pPr>
            <a:lvl4pPr indent="0" lvl="3" marL="0" algn="r">
              <a:spcBef>
                <a:spcPts val="0"/>
              </a:spcBef>
              <a:buNone/>
              <a:defRPr sz="1000">
                <a:solidFill>
                  <a:srgbClr val="7F7F7F"/>
                </a:solidFill>
                <a:latin typeface="Arial"/>
                <a:ea typeface="Arial"/>
                <a:cs typeface="Arial"/>
                <a:sym typeface="Arial"/>
              </a:defRPr>
            </a:lvl4pPr>
            <a:lvl5pPr indent="0" lvl="4" marL="0" algn="r">
              <a:spcBef>
                <a:spcPts val="0"/>
              </a:spcBef>
              <a:buNone/>
              <a:defRPr sz="1000">
                <a:solidFill>
                  <a:srgbClr val="7F7F7F"/>
                </a:solidFill>
                <a:latin typeface="Arial"/>
                <a:ea typeface="Arial"/>
                <a:cs typeface="Arial"/>
                <a:sym typeface="Arial"/>
              </a:defRPr>
            </a:lvl5pPr>
            <a:lvl6pPr indent="0" lvl="5" marL="0" algn="r">
              <a:spcBef>
                <a:spcPts val="0"/>
              </a:spcBef>
              <a:buNone/>
              <a:defRPr sz="1000">
                <a:solidFill>
                  <a:srgbClr val="7F7F7F"/>
                </a:solidFill>
                <a:latin typeface="Arial"/>
                <a:ea typeface="Arial"/>
                <a:cs typeface="Arial"/>
                <a:sym typeface="Arial"/>
              </a:defRPr>
            </a:lvl6pPr>
            <a:lvl7pPr indent="0" lvl="6" marL="0" algn="r">
              <a:spcBef>
                <a:spcPts val="0"/>
              </a:spcBef>
              <a:buNone/>
              <a:defRPr sz="1000">
                <a:solidFill>
                  <a:srgbClr val="7F7F7F"/>
                </a:solidFill>
                <a:latin typeface="Arial"/>
                <a:ea typeface="Arial"/>
                <a:cs typeface="Arial"/>
                <a:sym typeface="Arial"/>
              </a:defRPr>
            </a:lvl7pPr>
            <a:lvl8pPr indent="0" lvl="7" marL="0" algn="r">
              <a:spcBef>
                <a:spcPts val="0"/>
              </a:spcBef>
              <a:buNone/>
              <a:defRPr sz="1000">
                <a:solidFill>
                  <a:srgbClr val="7F7F7F"/>
                </a:solidFill>
                <a:latin typeface="Arial"/>
                <a:ea typeface="Arial"/>
                <a:cs typeface="Arial"/>
                <a:sym typeface="Arial"/>
              </a:defRPr>
            </a:lvl8pPr>
            <a:lvl9pPr indent="0" lvl="8" marL="0" algn="r">
              <a:spcBef>
                <a:spcPts val="0"/>
              </a:spcBef>
              <a:buNone/>
              <a:defRPr sz="1000">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14:dur="50">
    <p:cut/>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Full Image" showMasterSp="0">
  <p:cSld name="4_Title Slide Full Image">
    <p:bg>
      <p:bgPr>
        <a:solidFill>
          <a:schemeClr val="dk1"/>
        </a:solidFill>
      </p:bgPr>
    </p:bg>
    <p:spTree>
      <p:nvGrpSpPr>
        <p:cNvPr id="65" name="Shape 65"/>
        <p:cNvGrpSpPr/>
        <p:nvPr/>
      </p:nvGrpSpPr>
      <p:grpSpPr>
        <a:xfrm>
          <a:off x="0" y="0"/>
          <a:ext cx="0" cy="0"/>
          <a:chOff x="0" y="0"/>
          <a:chExt cx="0" cy="0"/>
        </a:xfrm>
      </p:grpSpPr>
      <p:pic>
        <p:nvPicPr>
          <p:cNvPr descr="25883D_Mustangs D8A_9380 flat 18&quot; wide lighter.JPG" id="66" name="Google Shape;66;p8"/>
          <p:cNvPicPr preferRelativeResize="0"/>
          <p:nvPr/>
        </p:nvPicPr>
        <p:blipFill rotWithShape="1">
          <a:blip r:embed="rId2">
            <a:alphaModFix/>
          </a:blip>
          <a:srcRect b="0" l="1955" r="1954" t="0"/>
          <a:stretch/>
        </p:blipFill>
        <p:spPr>
          <a:xfrm>
            <a:off x="0" y="0"/>
            <a:ext cx="12192000" cy="6858000"/>
          </a:xfrm>
          <a:prstGeom prst="rect">
            <a:avLst/>
          </a:prstGeom>
          <a:noFill/>
          <a:ln>
            <a:noFill/>
          </a:ln>
        </p:spPr>
      </p:pic>
      <p:grpSp>
        <p:nvGrpSpPr>
          <p:cNvPr id="67" name="Google Shape;67;p8"/>
          <p:cNvGrpSpPr/>
          <p:nvPr/>
        </p:nvGrpSpPr>
        <p:grpSpPr>
          <a:xfrm>
            <a:off x="9712022" y="5590359"/>
            <a:ext cx="1783080" cy="530352"/>
            <a:chOff x="4710906" y="3597973"/>
            <a:chExt cx="2760252" cy="819150"/>
          </a:xfrm>
        </p:grpSpPr>
        <p:sp>
          <p:nvSpPr>
            <p:cNvPr id="68" name="Google Shape;68;p8"/>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69" name="Google Shape;69;p8"/>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8"/>
            <p:cNvSpPr/>
            <p:nvPr/>
          </p:nvSpPr>
          <p:spPr>
            <a:xfrm>
              <a:off x="5356130" y="3823907"/>
              <a:ext cx="9525" cy="9525"/>
            </a:xfrm>
            <a:custGeom>
              <a:rect b="b" l="l" r="r" t="t"/>
              <a:pathLst>
                <a:path extrusionOk="0" h="9525" w="9525">
                  <a:moveTo>
                    <a:pt x="7144" y="7144"/>
                  </a:moveTo>
                  <a:lnTo>
                    <a:pt x="7144" y="714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1" name="Google Shape;71;p8"/>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72" name="Google Shape;72;p8"/>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73" name="Google Shape;73;p8"/>
          <p:cNvSpPr txBox="1"/>
          <p:nvPr>
            <p:ph type="ctrTitle"/>
          </p:nvPr>
        </p:nvSpPr>
        <p:spPr>
          <a:xfrm>
            <a:off x="188913" y="290287"/>
            <a:ext cx="11312777" cy="1264831"/>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Clr>
                <a:schemeClr val="accent1"/>
              </a:buClr>
              <a:buSzPts val="4400"/>
              <a:buFont typeface="Georgia"/>
              <a:buNone/>
              <a:defRPr b="1" sz="4400">
                <a:solidFill>
                  <a:schemeClr val="accen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8"/>
          <p:cNvSpPr txBox="1"/>
          <p:nvPr>
            <p:ph idx="1" type="subTitle"/>
          </p:nvPr>
        </p:nvSpPr>
        <p:spPr>
          <a:xfrm>
            <a:off x="4865461" y="1586492"/>
            <a:ext cx="6622442" cy="389740"/>
          </a:xfrm>
          <a:prstGeom prst="rect">
            <a:avLst/>
          </a:prstGeom>
          <a:noFill/>
          <a:ln>
            <a:noFill/>
          </a:ln>
        </p:spPr>
        <p:txBody>
          <a:bodyPr anchorCtr="0" anchor="b" bIns="0" lIns="0" spcFirstLastPara="1" rIns="0" wrap="square" tIns="0">
            <a:noAutofit/>
          </a:bodyPr>
          <a:lstStyle>
            <a:lvl1pPr lvl="0" algn="r">
              <a:lnSpc>
                <a:spcPct val="95000"/>
              </a:lnSpc>
              <a:spcBef>
                <a:spcPts val="0"/>
              </a:spcBef>
              <a:spcAft>
                <a:spcPts val="0"/>
              </a:spcAft>
              <a:buClr>
                <a:schemeClr val="accent1"/>
              </a:buClr>
              <a:buSzPts val="1800"/>
              <a:buNone/>
              <a:defRPr b="1" sz="1800">
                <a:solidFill>
                  <a:schemeClr val="accent1"/>
                </a:solidFill>
                <a:latin typeface="Arial"/>
                <a:ea typeface="Arial"/>
                <a:cs typeface="Arial"/>
                <a:sym typeface="Arial"/>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75" name="Google Shape;75;p8"/>
          <p:cNvSpPr txBox="1"/>
          <p:nvPr>
            <p:ph idx="2" type="body"/>
          </p:nvPr>
        </p:nvSpPr>
        <p:spPr>
          <a:xfrm>
            <a:off x="4868891" y="2032781"/>
            <a:ext cx="6632799" cy="566020"/>
          </a:xfrm>
          <a:prstGeom prst="rect">
            <a:avLst/>
          </a:prstGeom>
          <a:noFill/>
          <a:ln>
            <a:noFill/>
          </a:ln>
        </p:spPr>
        <p:txBody>
          <a:bodyPr anchorCtr="0" anchor="t" bIns="0" lIns="0" spcFirstLastPara="1" rIns="0" wrap="square" tIns="0">
            <a:normAutofit/>
          </a:bodyPr>
          <a:lstStyle>
            <a:lvl1pPr indent="-228600" lvl="0" marL="457200" algn="r">
              <a:lnSpc>
                <a:spcPct val="95000"/>
              </a:lnSpc>
              <a:spcBef>
                <a:spcPts val="0"/>
              </a:spcBef>
              <a:spcAft>
                <a:spcPts val="0"/>
              </a:spcAft>
              <a:buClr>
                <a:schemeClr val="accent1"/>
              </a:buClr>
              <a:buSzPts val="1200"/>
              <a:buFont typeface="Arial"/>
              <a:buNone/>
              <a:defRPr i="1" sz="1200">
                <a:solidFill>
                  <a:schemeClr val="accent1"/>
                </a:solidFill>
              </a:defRPr>
            </a:lvl1pPr>
            <a:lvl2pPr indent="-228600" lvl="1" marL="914400" algn="l">
              <a:lnSpc>
                <a:spcPct val="95000"/>
              </a:lnSpc>
              <a:spcBef>
                <a:spcPts val="1800"/>
              </a:spcBef>
              <a:spcAft>
                <a:spcPts val="0"/>
              </a:spcAft>
              <a:buClr>
                <a:schemeClr val="dk1"/>
              </a:buClr>
              <a:buSzPts val="1800"/>
              <a:buFont typeface="Arial"/>
              <a:buNone/>
              <a:defRPr/>
            </a:lvl2pPr>
            <a:lvl3pPr indent="-228600" lvl="2" marL="1371600" algn="l">
              <a:lnSpc>
                <a:spcPct val="95000"/>
              </a:lnSpc>
              <a:spcBef>
                <a:spcPts val="1800"/>
              </a:spcBef>
              <a:spcAft>
                <a:spcPts val="0"/>
              </a:spcAft>
              <a:buClr>
                <a:schemeClr val="dk1"/>
              </a:buClr>
              <a:buSzPts val="1800"/>
              <a:buFont typeface="Arial"/>
              <a:buNone/>
              <a:defRPr/>
            </a:lvl3pPr>
            <a:lvl4pPr indent="-228600" lvl="3" marL="1828800" algn="l">
              <a:lnSpc>
                <a:spcPct val="95000"/>
              </a:lnSpc>
              <a:spcBef>
                <a:spcPts val="1800"/>
              </a:spcBef>
              <a:spcAft>
                <a:spcPts val="0"/>
              </a:spcAft>
              <a:buClr>
                <a:schemeClr val="dk1"/>
              </a:buClr>
              <a:buSzPts val="1600"/>
              <a:buFont typeface="Arial"/>
              <a:buNone/>
              <a:defRPr/>
            </a:lvl4pPr>
            <a:lvl5pPr indent="-228600" lvl="4" marL="2286000" algn="l">
              <a:lnSpc>
                <a:spcPct val="95000"/>
              </a:lnSpc>
              <a:spcBef>
                <a:spcPts val="1800"/>
              </a:spcBef>
              <a:spcAft>
                <a:spcPts val="0"/>
              </a:spcAft>
              <a:buClr>
                <a:schemeClr val="dk1"/>
              </a:buClr>
              <a:buSzPts val="1600"/>
              <a:buFont typeface="Arial"/>
              <a:buNone/>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cxnSp>
        <p:nvCxnSpPr>
          <p:cNvPr id="76" name="Google Shape;76;p8"/>
          <p:cNvCxnSpPr/>
          <p:nvPr/>
        </p:nvCxnSpPr>
        <p:spPr>
          <a:xfrm>
            <a:off x="11048500" y="1575790"/>
            <a:ext cx="45319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transition p14:dur="50">
    <p:cut/>
  </p:transition>
  <p:extLst>
    <p:ext uri="{DCECCB84-F9BA-43D5-87BE-67443E8EF086}">
      <p15:sldGuideLst>
        <p15:guide id="1" pos="72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Full Image" showMasterSp="0">
  <p:cSld name="5_Title Slide Full Image">
    <p:bg>
      <p:bgPr>
        <a:solidFill>
          <a:schemeClr val="dk1"/>
        </a:solidFill>
      </p:bgPr>
    </p:bg>
    <p:spTree>
      <p:nvGrpSpPr>
        <p:cNvPr id="77" name="Shape 77"/>
        <p:cNvGrpSpPr/>
        <p:nvPr/>
      </p:nvGrpSpPr>
      <p:grpSpPr>
        <a:xfrm>
          <a:off x="0" y="0"/>
          <a:ext cx="0" cy="0"/>
          <a:chOff x="0" y="0"/>
          <a:chExt cx="0" cy="0"/>
        </a:xfrm>
      </p:grpSpPr>
      <p:pic>
        <p:nvPicPr>
          <p:cNvPr id="78" name="Google Shape;78;p9"/>
          <p:cNvPicPr preferRelativeResize="0"/>
          <p:nvPr/>
        </p:nvPicPr>
        <p:blipFill rotWithShape="1">
          <a:blip r:embed="rId2">
            <a:alphaModFix/>
          </a:blip>
          <a:srcRect b="0" l="0" r="0" t="0"/>
          <a:stretch/>
        </p:blipFill>
        <p:spPr>
          <a:xfrm>
            <a:off x="0" y="1"/>
            <a:ext cx="12182943" cy="6861313"/>
          </a:xfrm>
          <a:prstGeom prst="rect">
            <a:avLst/>
          </a:prstGeom>
          <a:noFill/>
          <a:ln>
            <a:noFill/>
          </a:ln>
        </p:spPr>
      </p:pic>
      <p:grpSp>
        <p:nvGrpSpPr>
          <p:cNvPr id="79" name="Google Shape;79;p9"/>
          <p:cNvGrpSpPr/>
          <p:nvPr/>
        </p:nvGrpSpPr>
        <p:grpSpPr>
          <a:xfrm>
            <a:off x="9712022" y="5590359"/>
            <a:ext cx="1783080" cy="530352"/>
            <a:chOff x="4710906" y="3597973"/>
            <a:chExt cx="2760252" cy="819150"/>
          </a:xfrm>
        </p:grpSpPr>
        <p:sp>
          <p:nvSpPr>
            <p:cNvPr id="80" name="Google Shape;80;p9"/>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1" name="Google Shape;81;p9"/>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2" name="Google Shape;82;p9"/>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3" name="Google Shape;83;p9"/>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84" name="Google Shape;84;p9"/>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85" name="Google Shape;85;p9"/>
          <p:cNvSpPr txBox="1"/>
          <p:nvPr>
            <p:ph type="ctrTitle"/>
          </p:nvPr>
        </p:nvSpPr>
        <p:spPr>
          <a:xfrm>
            <a:off x="771787" y="1"/>
            <a:ext cx="10729903" cy="155511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Clr>
                <a:schemeClr val="dk1"/>
              </a:buClr>
              <a:buSzPts val="4400"/>
              <a:buFont typeface="Georgia"/>
              <a:buNone/>
              <a:defRPr b="1" sz="4400">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9"/>
          <p:cNvSpPr txBox="1"/>
          <p:nvPr>
            <p:ph idx="1" type="subTitle"/>
          </p:nvPr>
        </p:nvSpPr>
        <p:spPr>
          <a:xfrm>
            <a:off x="2709644" y="1586492"/>
            <a:ext cx="8778259" cy="389740"/>
          </a:xfrm>
          <a:prstGeom prst="rect">
            <a:avLst/>
          </a:prstGeom>
          <a:noFill/>
          <a:ln>
            <a:noFill/>
          </a:ln>
        </p:spPr>
        <p:txBody>
          <a:bodyPr anchorCtr="0" anchor="b" bIns="0" lIns="0" spcFirstLastPara="1" rIns="0" wrap="square" tIns="0">
            <a:noAutofit/>
          </a:bodyPr>
          <a:lstStyle>
            <a:lvl1pPr lvl="0" algn="r">
              <a:lnSpc>
                <a:spcPct val="95000"/>
              </a:lnSpc>
              <a:spcBef>
                <a:spcPts val="0"/>
              </a:spcBef>
              <a:spcAft>
                <a:spcPts val="0"/>
              </a:spcAft>
              <a:buClr>
                <a:schemeClr val="dk1"/>
              </a:buClr>
              <a:buSzPts val="1800"/>
              <a:buNone/>
              <a:defRPr b="1" sz="1800">
                <a:solidFill>
                  <a:schemeClr val="dk1"/>
                </a:solidFill>
                <a:latin typeface="Arial"/>
                <a:ea typeface="Arial"/>
                <a:cs typeface="Arial"/>
                <a:sym typeface="Arial"/>
              </a:defRPr>
            </a:lvl1pPr>
            <a:lvl2pPr lvl="1" algn="ctr">
              <a:lnSpc>
                <a:spcPct val="95000"/>
              </a:lnSpc>
              <a:spcBef>
                <a:spcPts val="1800"/>
              </a:spcBef>
              <a:spcAft>
                <a:spcPts val="0"/>
              </a:spcAft>
              <a:buClr>
                <a:schemeClr val="dk1"/>
              </a:buClr>
              <a:buSzPts val="1125"/>
              <a:buNone/>
              <a:defRPr sz="1125"/>
            </a:lvl2pPr>
            <a:lvl3pPr lvl="2" algn="ctr">
              <a:lnSpc>
                <a:spcPct val="95000"/>
              </a:lnSpc>
              <a:spcBef>
                <a:spcPts val="1800"/>
              </a:spcBef>
              <a:spcAft>
                <a:spcPts val="0"/>
              </a:spcAft>
              <a:buClr>
                <a:schemeClr val="dk1"/>
              </a:buClr>
              <a:buSzPts val="1013"/>
              <a:buNone/>
              <a:defRPr sz="1013"/>
            </a:lvl3pPr>
            <a:lvl4pPr lvl="3" algn="ctr">
              <a:lnSpc>
                <a:spcPct val="95000"/>
              </a:lnSpc>
              <a:spcBef>
                <a:spcPts val="1800"/>
              </a:spcBef>
              <a:spcAft>
                <a:spcPts val="0"/>
              </a:spcAft>
              <a:buClr>
                <a:schemeClr val="dk1"/>
              </a:buClr>
              <a:buSzPts val="900"/>
              <a:buNone/>
              <a:defRPr sz="900"/>
            </a:lvl4pPr>
            <a:lvl5pPr lvl="4" algn="ctr">
              <a:lnSpc>
                <a:spcPct val="95000"/>
              </a:lnSpc>
              <a:spcBef>
                <a:spcPts val="1800"/>
              </a:spcBef>
              <a:spcAft>
                <a:spcPts val="0"/>
              </a:spcAft>
              <a:buClr>
                <a:schemeClr val="dk1"/>
              </a:buClr>
              <a:buSzPts val="900"/>
              <a:buNone/>
              <a:defRPr sz="900"/>
            </a:lvl5pPr>
            <a:lvl6pPr lvl="5" algn="ctr">
              <a:lnSpc>
                <a:spcPct val="90000"/>
              </a:lnSpc>
              <a:spcBef>
                <a:spcPts val="1800"/>
              </a:spcBef>
              <a:spcAft>
                <a:spcPts val="0"/>
              </a:spcAft>
              <a:buClr>
                <a:schemeClr val="dk1"/>
              </a:buClr>
              <a:buSzPts val="900"/>
              <a:buNone/>
              <a:defRPr sz="900"/>
            </a:lvl6pPr>
            <a:lvl7pPr lvl="6" algn="ctr">
              <a:lnSpc>
                <a:spcPct val="90000"/>
              </a:lnSpc>
              <a:spcBef>
                <a:spcPts val="281"/>
              </a:spcBef>
              <a:spcAft>
                <a:spcPts val="0"/>
              </a:spcAft>
              <a:buClr>
                <a:schemeClr val="dk1"/>
              </a:buClr>
              <a:buSzPts val="900"/>
              <a:buNone/>
              <a:defRPr sz="900"/>
            </a:lvl7pPr>
            <a:lvl8pPr lvl="7" algn="ctr">
              <a:lnSpc>
                <a:spcPct val="90000"/>
              </a:lnSpc>
              <a:spcBef>
                <a:spcPts val="281"/>
              </a:spcBef>
              <a:spcAft>
                <a:spcPts val="0"/>
              </a:spcAft>
              <a:buClr>
                <a:schemeClr val="dk1"/>
              </a:buClr>
              <a:buSzPts val="900"/>
              <a:buNone/>
              <a:defRPr sz="900"/>
            </a:lvl8pPr>
            <a:lvl9pPr lvl="8" algn="ctr">
              <a:lnSpc>
                <a:spcPct val="90000"/>
              </a:lnSpc>
              <a:spcBef>
                <a:spcPts val="281"/>
              </a:spcBef>
              <a:spcAft>
                <a:spcPts val="0"/>
              </a:spcAft>
              <a:buClr>
                <a:schemeClr val="dk1"/>
              </a:buClr>
              <a:buSzPts val="900"/>
              <a:buNone/>
              <a:defRPr sz="900"/>
            </a:lvl9pPr>
          </a:lstStyle>
          <a:p/>
        </p:txBody>
      </p:sp>
      <p:sp>
        <p:nvSpPr>
          <p:cNvPr id="87" name="Google Shape;87;p9"/>
          <p:cNvSpPr txBox="1"/>
          <p:nvPr>
            <p:ph idx="2" type="body"/>
          </p:nvPr>
        </p:nvSpPr>
        <p:spPr>
          <a:xfrm>
            <a:off x="2709703" y="2032781"/>
            <a:ext cx="8791988" cy="566020"/>
          </a:xfrm>
          <a:prstGeom prst="rect">
            <a:avLst/>
          </a:prstGeom>
          <a:noFill/>
          <a:ln>
            <a:noFill/>
          </a:ln>
        </p:spPr>
        <p:txBody>
          <a:bodyPr anchorCtr="0" anchor="t" bIns="0" lIns="0" spcFirstLastPara="1" rIns="0" wrap="square" tIns="0">
            <a:normAutofit/>
          </a:bodyPr>
          <a:lstStyle>
            <a:lvl1pPr indent="-228600" lvl="0" marL="457200" algn="r">
              <a:lnSpc>
                <a:spcPct val="95000"/>
              </a:lnSpc>
              <a:spcBef>
                <a:spcPts val="0"/>
              </a:spcBef>
              <a:spcAft>
                <a:spcPts val="0"/>
              </a:spcAft>
              <a:buClr>
                <a:schemeClr val="dk1"/>
              </a:buClr>
              <a:buSzPts val="1200"/>
              <a:buFont typeface="Arial"/>
              <a:buNone/>
              <a:defRPr i="1" sz="1200">
                <a:solidFill>
                  <a:schemeClr val="dk1"/>
                </a:solidFill>
              </a:defRPr>
            </a:lvl1pPr>
            <a:lvl2pPr indent="-228600" lvl="1" marL="914400" algn="l">
              <a:lnSpc>
                <a:spcPct val="95000"/>
              </a:lnSpc>
              <a:spcBef>
                <a:spcPts val="1800"/>
              </a:spcBef>
              <a:spcAft>
                <a:spcPts val="0"/>
              </a:spcAft>
              <a:buClr>
                <a:schemeClr val="dk1"/>
              </a:buClr>
              <a:buSzPts val="1800"/>
              <a:buFont typeface="Arial"/>
              <a:buNone/>
              <a:defRPr/>
            </a:lvl2pPr>
            <a:lvl3pPr indent="-228600" lvl="2" marL="1371600" algn="l">
              <a:lnSpc>
                <a:spcPct val="95000"/>
              </a:lnSpc>
              <a:spcBef>
                <a:spcPts val="1800"/>
              </a:spcBef>
              <a:spcAft>
                <a:spcPts val="0"/>
              </a:spcAft>
              <a:buClr>
                <a:schemeClr val="dk1"/>
              </a:buClr>
              <a:buSzPts val="1800"/>
              <a:buFont typeface="Arial"/>
              <a:buNone/>
              <a:defRPr/>
            </a:lvl3pPr>
            <a:lvl4pPr indent="-228600" lvl="3" marL="1828800" algn="l">
              <a:lnSpc>
                <a:spcPct val="95000"/>
              </a:lnSpc>
              <a:spcBef>
                <a:spcPts val="1800"/>
              </a:spcBef>
              <a:spcAft>
                <a:spcPts val="0"/>
              </a:spcAft>
              <a:buClr>
                <a:schemeClr val="dk1"/>
              </a:buClr>
              <a:buSzPts val="1600"/>
              <a:buFont typeface="Arial"/>
              <a:buNone/>
              <a:defRPr/>
            </a:lvl4pPr>
            <a:lvl5pPr indent="-228600" lvl="4" marL="2286000" algn="l">
              <a:lnSpc>
                <a:spcPct val="95000"/>
              </a:lnSpc>
              <a:spcBef>
                <a:spcPts val="1800"/>
              </a:spcBef>
              <a:spcAft>
                <a:spcPts val="0"/>
              </a:spcAft>
              <a:buClr>
                <a:schemeClr val="dk1"/>
              </a:buClr>
              <a:buSzPts val="1600"/>
              <a:buFont typeface="Arial"/>
              <a:buNone/>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cxnSp>
        <p:nvCxnSpPr>
          <p:cNvPr id="88" name="Google Shape;88;p9"/>
          <p:cNvCxnSpPr/>
          <p:nvPr/>
        </p:nvCxnSpPr>
        <p:spPr>
          <a:xfrm>
            <a:off x="11048500" y="1575790"/>
            <a:ext cx="453190" cy="0"/>
          </a:xfrm>
          <a:prstGeom prst="straightConnector1">
            <a:avLst/>
          </a:prstGeom>
          <a:noFill/>
          <a:ln cap="flat" cmpd="sng" w="12700">
            <a:solidFill>
              <a:schemeClr val="lt1"/>
            </a:solidFill>
            <a:prstDash val="solid"/>
            <a:miter lim="800000"/>
            <a:headEnd len="sm" w="sm" type="none"/>
            <a:tailEnd len="sm" w="sm" type="none"/>
          </a:ln>
        </p:spPr>
      </p:cxnSp>
    </p:spTree>
  </p:cSld>
  <p:clrMapOvr>
    <a:masterClrMapping/>
  </p:clrMapOvr>
  <p:transition p14:dur="50">
    <p:cut/>
  </p:transition>
  <p:extLst>
    <p:ext uri="{DCECCB84-F9BA-43D5-87BE-67443E8EF086}">
      <p15:sldGuideLst>
        <p15:guide id="1" pos="72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Half Image Left" showMasterSp="0">
  <p:cSld name="1_Title Slide Half Image Left">
    <p:bg>
      <p:bgPr>
        <a:solidFill>
          <a:schemeClr val="lt1"/>
        </a:solidFill>
      </p:bgPr>
    </p:bg>
    <p:spTree>
      <p:nvGrpSpPr>
        <p:cNvPr id="89" name="Shape 89"/>
        <p:cNvGrpSpPr/>
        <p:nvPr/>
      </p:nvGrpSpPr>
      <p:grpSpPr>
        <a:xfrm>
          <a:off x="0" y="0"/>
          <a:ext cx="0" cy="0"/>
          <a:chOff x="0" y="0"/>
          <a:chExt cx="0" cy="0"/>
        </a:xfrm>
      </p:grpSpPr>
      <p:grpSp>
        <p:nvGrpSpPr>
          <p:cNvPr id="90" name="Google Shape;90;p10"/>
          <p:cNvGrpSpPr/>
          <p:nvPr/>
        </p:nvGrpSpPr>
        <p:grpSpPr>
          <a:xfrm>
            <a:off x="6649319" y="5959226"/>
            <a:ext cx="1568375" cy="466491"/>
            <a:chOff x="4710906" y="3597973"/>
            <a:chExt cx="2760252" cy="819150"/>
          </a:xfrm>
        </p:grpSpPr>
        <p:sp>
          <p:nvSpPr>
            <p:cNvPr id="91" name="Google Shape;91;p10"/>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2" name="Google Shape;92;p10"/>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3" name="Google Shape;93;p10"/>
            <p:cNvSpPr/>
            <p:nvPr/>
          </p:nvSpPr>
          <p:spPr>
            <a:xfrm>
              <a:off x="5356130" y="3823907"/>
              <a:ext cx="9525" cy="9525"/>
            </a:xfrm>
            <a:custGeom>
              <a:rect b="b" l="l" r="r" t="t"/>
              <a:pathLst>
                <a:path extrusionOk="0" h="9525" w="9525">
                  <a:moveTo>
                    <a:pt x="7144" y="7144"/>
                  </a:moveTo>
                  <a:lnTo>
                    <a:pt x="7144" y="714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4" name="Google Shape;94;p10"/>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5" name="Google Shape;95;p10"/>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pic>
        <p:nvPicPr>
          <p:cNvPr id="96" name="Google Shape;96;p10"/>
          <p:cNvPicPr preferRelativeResize="0"/>
          <p:nvPr/>
        </p:nvPicPr>
        <p:blipFill rotWithShape="1">
          <a:blip r:embed="rId2">
            <a:alphaModFix/>
          </a:blip>
          <a:srcRect b="0" l="-216" r="2583" t="24141"/>
          <a:stretch/>
        </p:blipFill>
        <p:spPr>
          <a:xfrm>
            <a:off x="455614" y="419100"/>
            <a:ext cx="5753100" cy="5981700"/>
          </a:xfrm>
          <a:prstGeom prst="rect">
            <a:avLst/>
          </a:prstGeom>
          <a:noFill/>
          <a:ln>
            <a:noFill/>
          </a:ln>
        </p:spPr>
      </p:pic>
      <p:cxnSp>
        <p:nvCxnSpPr>
          <p:cNvPr id="97" name="Google Shape;97;p10"/>
          <p:cNvCxnSpPr/>
          <p:nvPr/>
        </p:nvCxnSpPr>
        <p:spPr>
          <a:xfrm>
            <a:off x="6691589" y="3907784"/>
            <a:ext cx="467723" cy="0"/>
          </a:xfrm>
          <a:prstGeom prst="straightConnector1">
            <a:avLst/>
          </a:prstGeom>
          <a:noFill/>
          <a:ln cap="flat" cmpd="sng" w="12700">
            <a:solidFill>
              <a:schemeClr val="dk1"/>
            </a:solidFill>
            <a:prstDash val="solid"/>
            <a:miter lim="800000"/>
            <a:headEnd len="sm" w="sm" type="none"/>
            <a:tailEnd len="sm" w="sm" type="none"/>
          </a:ln>
        </p:spPr>
      </p:cxnSp>
      <p:cxnSp>
        <p:nvCxnSpPr>
          <p:cNvPr id="98" name="Google Shape;98;p10"/>
          <p:cNvCxnSpPr/>
          <p:nvPr/>
        </p:nvCxnSpPr>
        <p:spPr>
          <a:xfrm>
            <a:off x="6691589" y="3125439"/>
            <a:ext cx="467723" cy="0"/>
          </a:xfrm>
          <a:prstGeom prst="straightConnector1">
            <a:avLst/>
          </a:prstGeom>
          <a:noFill/>
          <a:ln cap="flat" cmpd="sng" w="12700">
            <a:solidFill>
              <a:schemeClr val="dk1"/>
            </a:solidFill>
            <a:prstDash val="solid"/>
            <a:miter lim="800000"/>
            <a:headEnd len="sm" w="sm" type="none"/>
            <a:tailEnd len="sm" w="sm" type="none"/>
          </a:ln>
        </p:spPr>
      </p:cxnSp>
      <p:sp>
        <p:nvSpPr>
          <p:cNvPr descr="Enter a short title here." id="99" name="Google Shape;99;p10" title="Click to add title"/>
          <p:cNvSpPr txBox="1"/>
          <p:nvPr>
            <p:ph type="title"/>
          </p:nvPr>
        </p:nvSpPr>
        <p:spPr>
          <a:xfrm>
            <a:off x="6653212" y="541767"/>
            <a:ext cx="5486400" cy="246697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4400"/>
              <a:buFont typeface="Georgia"/>
              <a:buNone/>
              <a:defRPr b="1" sz="4400">
                <a:solidFill>
                  <a:schemeClr val="accent2"/>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0"/>
          <p:cNvSpPr txBox="1"/>
          <p:nvPr>
            <p:ph idx="1" type="body"/>
          </p:nvPr>
        </p:nvSpPr>
        <p:spPr>
          <a:xfrm>
            <a:off x="6653212" y="3149601"/>
            <a:ext cx="5486400" cy="723900"/>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2400"/>
              <a:buNone/>
              <a:defRPr b="1">
                <a:solidFill>
                  <a:schemeClr val="dk2"/>
                </a:solidFill>
                <a:latin typeface="Arial"/>
                <a:ea typeface="Arial"/>
                <a:cs typeface="Arial"/>
                <a:sym typeface="Arial"/>
              </a:defRPr>
            </a:lvl1pPr>
            <a:lvl2pPr indent="-228600" lvl="1" marL="914400" algn="l">
              <a:lnSpc>
                <a:spcPct val="95000"/>
              </a:lnSpc>
              <a:spcBef>
                <a:spcPts val="0"/>
              </a:spcBef>
              <a:spcAft>
                <a:spcPts val="0"/>
              </a:spcAft>
              <a:buClr>
                <a:schemeClr val="lt1"/>
              </a:buClr>
              <a:buSzPts val="1800"/>
              <a:buNone/>
              <a:defRPr>
                <a:solidFill>
                  <a:schemeClr val="lt1"/>
                </a:solidFill>
                <a:latin typeface="Arial"/>
                <a:ea typeface="Arial"/>
                <a:cs typeface="Arial"/>
                <a:sym typeface="Arial"/>
              </a:defRPr>
            </a:lvl2pPr>
            <a:lvl3pPr indent="-228600" lvl="2" marL="1371600" algn="l">
              <a:lnSpc>
                <a:spcPct val="95000"/>
              </a:lnSpc>
              <a:spcBef>
                <a:spcPts val="1800"/>
              </a:spcBef>
              <a:spcAft>
                <a:spcPts val="0"/>
              </a:spcAft>
              <a:buClr>
                <a:schemeClr val="lt1"/>
              </a:buClr>
              <a:buSzPts val="1800"/>
              <a:buNone/>
              <a:defRPr>
                <a:solidFill>
                  <a:schemeClr val="lt1"/>
                </a:solidFill>
                <a:latin typeface="Arial"/>
                <a:ea typeface="Arial"/>
                <a:cs typeface="Arial"/>
                <a:sym typeface="Arial"/>
              </a:defRPr>
            </a:lvl3pPr>
            <a:lvl4pPr indent="-228600" lvl="3" marL="1828800" algn="l">
              <a:lnSpc>
                <a:spcPct val="95000"/>
              </a:lnSpc>
              <a:spcBef>
                <a:spcPts val="1800"/>
              </a:spcBef>
              <a:spcAft>
                <a:spcPts val="0"/>
              </a:spcAft>
              <a:buClr>
                <a:schemeClr val="lt1"/>
              </a:buClr>
              <a:buSzPts val="1600"/>
              <a:buNone/>
              <a:defRPr>
                <a:solidFill>
                  <a:schemeClr val="lt1"/>
                </a:solidFill>
                <a:latin typeface="Arial"/>
                <a:ea typeface="Arial"/>
                <a:cs typeface="Arial"/>
                <a:sym typeface="Arial"/>
              </a:defRPr>
            </a:lvl4pPr>
            <a:lvl5pPr indent="-228600" lvl="4" marL="2286000" algn="l">
              <a:lnSpc>
                <a:spcPct val="95000"/>
              </a:lnSpc>
              <a:spcBef>
                <a:spcPts val="1800"/>
              </a:spcBef>
              <a:spcAft>
                <a:spcPts val="0"/>
              </a:spcAft>
              <a:buClr>
                <a:schemeClr val="lt1"/>
              </a:buClr>
              <a:buSzPts val="1600"/>
              <a:buNone/>
              <a:defRPr>
                <a:solidFill>
                  <a:schemeClr val="lt1"/>
                </a:solidFill>
                <a:latin typeface="Arial"/>
                <a:ea typeface="Arial"/>
                <a:cs typeface="Arial"/>
                <a:sym typeface="Arial"/>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01" name="Google Shape;101;p10"/>
          <p:cNvSpPr txBox="1"/>
          <p:nvPr>
            <p:ph idx="2" type="body"/>
          </p:nvPr>
        </p:nvSpPr>
        <p:spPr>
          <a:xfrm>
            <a:off x="6653212" y="4152900"/>
            <a:ext cx="5486400" cy="1104900"/>
          </a:xfrm>
          <a:prstGeom prst="rect">
            <a:avLst/>
          </a:prstGeom>
          <a:noFill/>
          <a:ln>
            <a:noFill/>
          </a:ln>
        </p:spPr>
        <p:txBody>
          <a:bodyPr anchorCtr="0" anchor="t" bIns="0" lIns="0" spcFirstLastPara="1" rIns="0" wrap="square" tIns="0">
            <a:normAutofit/>
          </a:bodyPr>
          <a:lstStyle>
            <a:lvl1pPr indent="-228600" lvl="0" marL="457200" algn="l">
              <a:lnSpc>
                <a:spcPct val="111111"/>
              </a:lnSpc>
              <a:spcBef>
                <a:spcPts val="0"/>
              </a:spcBef>
              <a:spcAft>
                <a:spcPts val="0"/>
              </a:spcAft>
              <a:buClr>
                <a:schemeClr val="dk2"/>
              </a:buClr>
              <a:buSzPts val="1800"/>
              <a:buNone/>
              <a:defRPr b="0" i="1" sz="1800">
                <a:solidFill>
                  <a:schemeClr val="dk2"/>
                </a:solidFill>
                <a:latin typeface="Arial"/>
                <a:ea typeface="Arial"/>
                <a:cs typeface="Arial"/>
                <a:sym typeface="Arial"/>
              </a:defRPr>
            </a:lvl1pPr>
            <a:lvl2pPr indent="-228600" lvl="1" marL="914400" algn="l">
              <a:lnSpc>
                <a:spcPct val="111111"/>
              </a:lnSpc>
              <a:spcBef>
                <a:spcPts val="0"/>
              </a:spcBef>
              <a:spcAft>
                <a:spcPts val="0"/>
              </a:spcAft>
              <a:buClr>
                <a:schemeClr val="dk1"/>
              </a:buClr>
              <a:buSzPts val="1800"/>
              <a:buNone/>
              <a:defRPr/>
            </a:lvl2pPr>
            <a:lvl3pPr indent="-228600" lvl="2" marL="1371600" algn="l">
              <a:lnSpc>
                <a:spcPct val="111111"/>
              </a:lnSpc>
              <a:spcBef>
                <a:spcPts val="0"/>
              </a:spcBef>
              <a:spcAft>
                <a:spcPts val="0"/>
              </a:spcAft>
              <a:buClr>
                <a:schemeClr val="dk1"/>
              </a:buClr>
              <a:buSzPts val="1800"/>
              <a:buNone/>
              <a:defRPr/>
            </a:lvl3pPr>
            <a:lvl4pPr indent="-228600" lvl="3" marL="1828800" algn="l">
              <a:lnSpc>
                <a:spcPct val="125000"/>
              </a:lnSpc>
              <a:spcBef>
                <a:spcPts val="0"/>
              </a:spcBef>
              <a:spcAft>
                <a:spcPts val="0"/>
              </a:spcAft>
              <a:buClr>
                <a:schemeClr val="dk1"/>
              </a:buClr>
              <a:buSzPts val="1600"/>
              <a:buNone/>
              <a:defRPr/>
            </a:lvl4pPr>
            <a:lvl5pPr indent="-228600" lvl="4" marL="2286000" algn="l">
              <a:lnSpc>
                <a:spcPct val="125000"/>
              </a:lnSpc>
              <a:spcBef>
                <a:spcPts val="0"/>
              </a:spcBef>
              <a:spcAft>
                <a:spcPts val="0"/>
              </a:spcAft>
              <a:buClr>
                <a:schemeClr val="dk1"/>
              </a:buClr>
              <a:buSzPts val="1600"/>
              <a:buNone/>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pic>
        <p:nvPicPr>
          <p:cNvPr id="102" name="Google Shape;102;p10"/>
          <p:cNvPicPr preferRelativeResize="0"/>
          <p:nvPr/>
        </p:nvPicPr>
        <p:blipFill rotWithShape="1">
          <a:blip r:embed="rId3">
            <a:alphaModFix/>
          </a:blip>
          <a:srcRect b="0" l="16162" r="24371" t="1316"/>
          <a:stretch/>
        </p:blipFill>
        <p:spPr>
          <a:xfrm>
            <a:off x="8710" y="0"/>
            <a:ext cx="6200003" cy="6858000"/>
          </a:xfrm>
          <a:prstGeom prst="rect">
            <a:avLst/>
          </a:prstGeom>
          <a:noFill/>
          <a:ln>
            <a:noFill/>
          </a:ln>
        </p:spPr>
      </p:pic>
    </p:spTree>
  </p:cSld>
  <p:clrMapOvr>
    <a:masterClrMapping/>
  </p:clrMapOvr>
  <p:transition p14:dur="50">
    <p:cut/>
  </p:transition>
  <p:extLst>
    <p:ext uri="{DCECCB84-F9BA-43D5-87BE-67443E8EF086}">
      <p15:sldGuideLst>
        <p15:guide id="1" orient="horz" pos="264">
          <p15:clr>
            <a:srgbClr val="FBAE40"/>
          </p15:clr>
        </p15:guide>
        <p15:guide id="2" pos="3935">
          <p15:clr>
            <a:srgbClr val="FBAE40"/>
          </p15:clr>
        </p15:guide>
        <p15:guide id="3" pos="287">
          <p15:clr>
            <a:srgbClr val="FBAE40"/>
          </p15:clr>
        </p15:guide>
        <p15:guide id="4"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Half Image Left" showMasterSp="0">
  <p:cSld name="2_Title Slide Half Image Left">
    <p:bg>
      <p:bgPr>
        <a:solidFill>
          <a:srgbClr val="CC0035"/>
        </a:solidFill>
      </p:bgPr>
    </p:bg>
    <p:spTree>
      <p:nvGrpSpPr>
        <p:cNvPr id="103" name="Shape 103"/>
        <p:cNvGrpSpPr/>
        <p:nvPr/>
      </p:nvGrpSpPr>
      <p:grpSpPr>
        <a:xfrm>
          <a:off x="0" y="0"/>
          <a:ext cx="0" cy="0"/>
          <a:chOff x="0" y="0"/>
          <a:chExt cx="0" cy="0"/>
        </a:xfrm>
      </p:grpSpPr>
      <p:grpSp>
        <p:nvGrpSpPr>
          <p:cNvPr id="104" name="Google Shape;104;p11"/>
          <p:cNvGrpSpPr/>
          <p:nvPr/>
        </p:nvGrpSpPr>
        <p:grpSpPr>
          <a:xfrm>
            <a:off x="6649319" y="5959226"/>
            <a:ext cx="1568375" cy="466491"/>
            <a:chOff x="4710906" y="3597973"/>
            <a:chExt cx="2760252" cy="819150"/>
          </a:xfrm>
        </p:grpSpPr>
        <p:sp>
          <p:nvSpPr>
            <p:cNvPr id="105" name="Google Shape;105;p11"/>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6" name="Google Shape;106;p11"/>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7" name="Google Shape;107;p11"/>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8" name="Google Shape;108;p11"/>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9" name="Google Shape;109;p11"/>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pic>
        <p:nvPicPr>
          <p:cNvPr id="110" name="Google Shape;110;p11"/>
          <p:cNvPicPr preferRelativeResize="0"/>
          <p:nvPr/>
        </p:nvPicPr>
        <p:blipFill rotWithShape="1">
          <a:blip r:embed="rId2">
            <a:alphaModFix/>
          </a:blip>
          <a:srcRect b="1190" l="2321" r="2335" t="20112"/>
          <a:stretch/>
        </p:blipFill>
        <p:spPr>
          <a:xfrm>
            <a:off x="0" y="0"/>
            <a:ext cx="6208714" cy="6858000"/>
          </a:xfrm>
          <a:prstGeom prst="rect">
            <a:avLst/>
          </a:prstGeom>
          <a:noFill/>
          <a:ln>
            <a:noFill/>
          </a:ln>
        </p:spPr>
      </p:pic>
      <p:cxnSp>
        <p:nvCxnSpPr>
          <p:cNvPr id="111" name="Google Shape;111;p11"/>
          <p:cNvCxnSpPr/>
          <p:nvPr/>
        </p:nvCxnSpPr>
        <p:spPr>
          <a:xfrm>
            <a:off x="6691589" y="3907784"/>
            <a:ext cx="467723" cy="0"/>
          </a:xfrm>
          <a:prstGeom prst="straightConnector1">
            <a:avLst/>
          </a:prstGeom>
          <a:noFill/>
          <a:ln cap="flat" cmpd="sng" w="12700">
            <a:solidFill>
              <a:schemeClr val="lt1"/>
            </a:solidFill>
            <a:prstDash val="solid"/>
            <a:miter lim="800000"/>
            <a:headEnd len="sm" w="sm" type="none"/>
            <a:tailEnd len="sm" w="sm" type="none"/>
          </a:ln>
        </p:spPr>
      </p:cxnSp>
      <p:cxnSp>
        <p:nvCxnSpPr>
          <p:cNvPr id="112" name="Google Shape;112;p11"/>
          <p:cNvCxnSpPr/>
          <p:nvPr/>
        </p:nvCxnSpPr>
        <p:spPr>
          <a:xfrm>
            <a:off x="6691589" y="3125439"/>
            <a:ext cx="467723" cy="0"/>
          </a:xfrm>
          <a:prstGeom prst="straightConnector1">
            <a:avLst/>
          </a:prstGeom>
          <a:noFill/>
          <a:ln cap="flat" cmpd="sng" w="12700">
            <a:solidFill>
              <a:schemeClr val="lt1"/>
            </a:solidFill>
            <a:prstDash val="solid"/>
            <a:miter lim="800000"/>
            <a:headEnd len="sm" w="sm" type="none"/>
            <a:tailEnd len="sm" w="sm" type="none"/>
          </a:ln>
        </p:spPr>
      </p:cxnSp>
      <p:sp>
        <p:nvSpPr>
          <p:cNvPr descr="Enter a short title here." id="113" name="Google Shape;113;p11" title="Click to add title"/>
          <p:cNvSpPr txBox="1"/>
          <p:nvPr>
            <p:ph type="title"/>
          </p:nvPr>
        </p:nvSpPr>
        <p:spPr>
          <a:xfrm>
            <a:off x="6653212" y="541767"/>
            <a:ext cx="5486400" cy="246697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400"/>
              <a:buFont typeface="Georgia"/>
              <a:buNone/>
              <a:defRPr b="1" sz="4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1"/>
          <p:cNvSpPr txBox="1"/>
          <p:nvPr>
            <p:ph idx="1" type="body"/>
          </p:nvPr>
        </p:nvSpPr>
        <p:spPr>
          <a:xfrm>
            <a:off x="6653212" y="3149601"/>
            <a:ext cx="5486400" cy="723900"/>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lt1"/>
              </a:buClr>
              <a:buSzPts val="2400"/>
              <a:buNone/>
              <a:defRPr b="1">
                <a:solidFill>
                  <a:schemeClr val="lt1"/>
                </a:solidFill>
                <a:latin typeface="Arial"/>
                <a:ea typeface="Arial"/>
                <a:cs typeface="Arial"/>
                <a:sym typeface="Arial"/>
              </a:defRPr>
            </a:lvl1pPr>
            <a:lvl2pPr indent="-228600" lvl="1" marL="914400" algn="l">
              <a:lnSpc>
                <a:spcPct val="95000"/>
              </a:lnSpc>
              <a:spcBef>
                <a:spcPts val="0"/>
              </a:spcBef>
              <a:spcAft>
                <a:spcPts val="0"/>
              </a:spcAft>
              <a:buClr>
                <a:schemeClr val="lt1"/>
              </a:buClr>
              <a:buSzPts val="1800"/>
              <a:buNone/>
              <a:defRPr>
                <a:solidFill>
                  <a:schemeClr val="lt1"/>
                </a:solidFill>
                <a:latin typeface="Arial"/>
                <a:ea typeface="Arial"/>
                <a:cs typeface="Arial"/>
                <a:sym typeface="Arial"/>
              </a:defRPr>
            </a:lvl2pPr>
            <a:lvl3pPr indent="-228600" lvl="2" marL="1371600" algn="l">
              <a:lnSpc>
                <a:spcPct val="95000"/>
              </a:lnSpc>
              <a:spcBef>
                <a:spcPts val="1800"/>
              </a:spcBef>
              <a:spcAft>
                <a:spcPts val="0"/>
              </a:spcAft>
              <a:buClr>
                <a:schemeClr val="lt1"/>
              </a:buClr>
              <a:buSzPts val="1800"/>
              <a:buNone/>
              <a:defRPr>
                <a:solidFill>
                  <a:schemeClr val="lt1"/>
                </a:solidFill>
                <a:latin typeface="Arial"/>
                <a:ea typeface="Arial"/>
                <a:cs typeface="Arial"/>
                <a:sym typeface="Arial"/>
              </a:defRPr>
            </a:lvl3pPr>
            <a:lvl4pPr indent="-228600" lvl="3" marL="1828800" algn="l">
              <a:lnSpc>
                <a:spcPct val="95000"/>
              </a:lnSpc>
              <a:spcBef>
                <a:spcPts val="1800"/>
              </a:spcBef>
              <a:spcAft>
                <a:spcPts val="0"/>
              </a:spcAft>
              <a:buClr>
                <a:schemeClr val="lt1"/>
              </a:buClr>
              <a:buSzPts val="1600"/>
              <a:buNone/>
              <a:defRPr>
                <a:solidFill>
                  <a:schemeClr val="lt1"/>
                </a:solidFill>
                <a:latin typeface="Arial"/>
                <a:ea typeface="Arial"/>
                <a:cs typeface="Arial"/>
                <a:sym typeface="Arial"/>
              </a:defRPr>
            </a:lvl4pPr>
            <a:lvl5pPr indent="-228600" lvl="4" marL="2286000" algn="l">
              <a:lnSpc>
                <a:spcPct val="95000"/>
              </a:lnSpc>
              <a:spcBef>
                <a:spcPts val="1800"/>
              </a:spcBef>
              <a:spcAft>
                <a:spcPts val="0"/>
              </a:spcAft>
              <a:buClr>
                <a:schemeClr val="lt1"/>
              </a:buClr>
              <a:buSzPts val="1600"/>
              <a:buNone/>
              <a:defRPr>
                <a:solidFill>
                  <a:schemeClr val="lt1"/>
                </a:solidFill>
                <a:latin typeface="Arial"/>
                <a:ea typeface="Arial"/>
                <a:cs typeface="Arial"/>
                <a:sym typeface="Arial"/>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15" name="Google Shape;115;p11"/>
          <p:cNvSpPr txBox="1"/>
          <p:nvPr>
            <p:ph idx="2" type="body"/>
          </p:nvPr>
        </p:nvSpPr>
        <p:spPr>
          <a:xfrm>
            <a:off x="6653212" y="4152900"/>
            <a:ext cx="5486400" cy="1104900"/>
          </a:xfrm>
          <a:prstGeom prst="rect">
            <a:avLst/>
          </a:prstGeom>
          <a:noFill/>
          <a:ln>
            <a:noFill/>
          </a:ln>
        </p:spPr>
        <p:txBody>
          <a:bodyPr anchorCtr="0" anchor="t" bIns="0" lIns="0" spcFirstLastPara="1" rIns="0" wrap="square" tIns="0">
            <a:normAutofit/>
          </a:bodyPr>
          <a:lstStyle>
            <a:lvl1pPr indent="-228600" lvl="0" marL="457200" algn="l">
              <a:lnSpc>
                <a:spcPct val="111111"/>
              </a:lnSpc>
              <a:spcBef>
                <a:spcPts val="0"/>
              </a:spcBef>
              <a:spcAft>
                <a:spcPts val="0"/>
              </a:spcAft>
              <a:buClr>
                <a:schemeClr val="lt1"/>
              </a:buClr>
              <a:buSzPts val="1800"/>
              <a:buNone/>
              <a:defRPr b="0" i="1" sz="1800">
                <a:solidFill>
                  <a:schemeClr val="lt1"/>
                </a:solidFill>
                <a:latin typeface="Arial"/>
                <a:ea typeface="Arial"/>
                <a:cs typeface="Arial"/>
                <a:sym typeface="Arial"/>
              </a:defRPr>
            </a:lvl1pPr>
            <a:lvl2pPr indent="-228600" lvl="1" marL="914400" algn="l">
              <a:lnSpc>
                <a:spcPct val="111111"/>
              </a:lnSpc>
              <a:spcBef>
                <a:spcPts val="0"/>
              </a:spcBef>
              <a:spcAft>
                <a:spcPts val="0"/>
              </a:spcAft>
              <a:buClr>
                <a:schemeClr val="dk1"/>
              </a:buClr>
              <a:buSzPts val="1800"/>
              <a:buNone/>
              <a:defRPr/>
            </a:lvl2pPr>
            <a:lvl3pPr indent="-228600" lvl="2" marL="1371600" algn="l">
              <a:lnSpc>
                <a:spcPct val="111111"/>
              </a:lnSpc>
              <a:spcBef>
                <a:spcPts val="0"/>
              </a:spcBef>
              <a:spcAft>
                <a:spcPts val="0"/>
              </a:spcAft>
              <a:buClr>
                <a:schemeClr val="dk1"/>
              </a:buClr>
              <a:buSzPts val="1800"/>
              <a:buNone/>
              <a:defRPr/>
            </a:lvl3pPr>
            <a:lvl4pPr indent="-228600" lvl="3" marL="1828800" algn="l">
              <a:lnSpc>
                <a:spcPct val="125000"/>
              </a:lnSpc>
              <a:spcBef>
                <a:spcPts val="0"/>
              </a:spcBef>
              <a:spcAft>
                <a:spcPts val="0"/>
              </a:spcAft>
              <a:buClr>
                <a:schemeClr val="dk1"/>
              </a:buClr>
              <a:buSzPts val="1600"/>
              <a:buNone/>
              <a:defRPr/>
            </a:lvl4pPr>
            <a:lvl5pPr indent="-228600" lvl="4" marL="2286000" algn="l">
              <a:lnSpc>
                <a:spcPct val="125000"/>
              </a:lnSpc>
              <a:spcBef>
                <a:spcPts val="0"/>
              </a:spcBef>
              <a:spcAft>
                <a:spcPts val="0"/>
              </a:spcAft>
              <a:buClr>
                <a:schemeClr val="dk1"/>
              </a:buClr>
              <a:buSzPts val="1600"/>
              <a:buNone/>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Tree>
  </p:cSld>
  <p:clrMapOvr>
    <a:masterClrMapping/>
  </p:clrMapOvr>
  <p:transition p14:dur="50">
    <p:cut/>
  </p:transition>
  <p:extLst>
    <p:ext uri="{DCECCB84-F9BA-43D5-87BE-67443E8EF086}">
      <p15:sldGuideLst>
        <p15:guide id="1" orient="horz" pos="264">
          <p15:clr>
            <a:srgbClr val="FBAE40"/>
          </p15:clr>
        </p15:guide>
        <p15:guide id="2" pos="3911">
          <p15:clr>
            <a:srgbClr val="FBAE40"/>
          </p15:clr>
        </p15:guide>
        <p15:guide id="3" pos="287">
          <p15:clr>
            <a:srgbClr val="FBAE40"/>
          </p15:clr>
        </p15:guide>
        <p15:guide id="4"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Half Image Left" showMasterSp="0">
  <p:cSld name="3_Title Slide Half Image Left">
    <p:bg>
      <p:bgPr>
        <a:solidFill>
          <a:schemeClr val="accent1"/>
        </a:solidFill>
      </p:bgPr>
    </p:bg>
    <p:spTree>
      <p:nvGrpSpPr>
        <p:cNvPr id="116" name="Shape 116"/>
        <p:cNvGrpSpPr/>
        <p:nvPr/>
      </p:nvGrpSpPr>
      <p:grpSpPr>
        <a:xfrm>
          <a:off x="0" y="0"/>
          <a:ext cx="0" cy="0"/>
          <a:chOff x="0" y="0"/>
          <a:chExt cx="0" cy="0"/>
        </a:xfrm>
      </p:grpSpPr>
      <p:pic>
        <p:nvPicPr>
          <p:cNvPr id="117" name="Google Shape;117;p12"/>
          <p:cNvPicPr preferRelativeResize="0"/>
          <p:nvPr/>
        </p:nvPicPr>
        <p:blipFill rotWithShape="1">
          <a:blip r:embed="rId2">
            <a:alphaModFix/>
          </a:blip>
          <a:srcRect b="0" l="-216" r="2583" t="24141"/>
          <a:stretch/>
        </p:blipFill>
        <p:spPr>
          <a:xfrm>
            <a:off x="455614" y="419100"/>
            <a:ext cx="5753100" cy="5981700"/>
          </a:xfrm>
          <a:prstGeom prst="rect">
            <a:avLst/>
          </a:prstGeom>
          <a:noFill/>
          <a:ln>
            <a:noFill/>
          </a:ln>
        </p:spPr>
      </p:pic>
      <p:cxnSp>
        <p:nvCxnSpPr>
          <p:cNvPr id="118" name="Google Shape;118;p12"/>
          <p:cNvCxnSpPr/>
          <p:nvPr/>
        </p:nvCxnSpPr>
        <p:spPr>
          <a:xfrm>
            <a:off x="6691589" y="3907784"/>
            <a:ext cx="467723" cy="0"/>
          </a:xfrm>
          <a:prstGeom prst="straightConnector1">
            <a:avLst/>
          </a:prstGeom>
          <a:noFill/>
          <a:ln cap="flat" cmpd="sng" w="12700">
            <a:solidFill>
              <a:schemeClr val="lt1"/>
            </a:solidFill>
            <a:prstDash val="solid"/>
            <a:miter lim="800000"/>
            <a:headEnd len="sm" w="sm" type="none"/>
            <a:tailEnd len="sm" w="sm" type="none"/>
          </a:ln>
        </p:spPr>
      </p:cxnSp>
      <p:cxnSp>
        <p:nvCxnSpPr>
          <p:cNvPr id="119" name="Google Shape;119;p12"/>
          <p:cNvCxnSpPr/>
          <p:nvPr/>
        </p:nvCxnSpPr>
        <p:spPr>
          <a:xfrm>
            <a:off x="6691589" y="3125439"/>
            <a:ext cx="467723" cy="0"/>
          </a:xfrm>
          <a:prstGeom prst="straightConnector1">
            <a:avLst/>
          </a:prstGeom>
          <a:noFill/>
          <a:ln cap="flat" cmpd="sng" w="12700">
            <a:solidFill>
              <a:schemeClr val="lt1"/>
            </a:solidFill>
            <a:prstDash val="solid"/>
            <a:miter lim="800000"/>
            <a:headEnd len="sm" w="sm" type="none"/>
            <a:tailEnd len="sm" w="sm" type="none"/>
          </a:ln>
        </p:spPr>
      </p:cxnSp>
      <p:sp>
        <p:nvSpPr>
          <p:cNvPr descr="Enter a short title here." id="120" name="Google Shape;120;p12" title="Click to add title"/>
          <p:cNvSpPr txBox="1"/>
          <p:nvPr>
            <p:ph type="title"/>
          </p:nvPr>
        </p:nvSpPr>
        <p:spPr>
          <a:xfrm>
            <a:off x="6653212" y="541767"/>
            <a:ext cx="5486400" cy="2466975"/>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400"/>
              <a:buFont typeface="Georgia"/>
              <a:buNone/>
              <a:defRPr b="1" sz="4400">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2"/>
          <p:cNvSpPr txBox="1"/>
          <p:nvPr>
            <p:ph idx="1" type="body"/>
          </p:nvPr>
        </p:nvSpPr>
        <p:spPr>
          <a:xfrm>
            <a:off x="6653212" y="3149601"/>
            <a:ext cx="5486400" cy="723900"/>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accent3"/>
              </a:buClr>
              <a:buSzPts val="2400"/>
              <a:buNone/>
              <a:defRPr b="1">
                <a:solidFill>
                  <a:schemeClr val="accent3"/>
                </a:solidFill>
                <a:latin typeface="Arial"/>
                <a:ea typeface="Arial"/>
                <a:cs typeface="Arial"/>
                <a:sym typeface="Arial"/>
              </a:defRPr>
            </a:lvl1pPr>
            <a:lvl2pPr indent="-228600" lvl="1" marL="914400" algn="l">
              <a:lnSpc>
                <a:spcPct val="95000"/>
              </a:lnSpc>
              <a:spcBef>
                <a:spcPts val="0"/>
              </a:spcBef>
              <a:spcAft>
                <a:spcPts val="0"/>
              </a:spcAft>
              <a:buClr>
                <a:schemeClr val="lt1"/>
              </a:buClr>
              <a:buSzPts val="1800"/>
              <a:buNone/>
              <a:defRPr>
                <a:solidFill>
                  <a:schemeClr val="lt1"/>
                </a:solidFill>
                <a:latin typeface="Arial"/>
                <a:ea typeface="Arial"/>
                <a:cs typeface="Arial"/>
                <a:sym typeface="Arial"/>
              </a:defRPr>
            </a:lvl2pPr>
            <a:lvl3pPr indent="-228600" lvl="2" marL="1371600" algn="l">
              <a:lnSpc>
                <a:spcPct val="95000"/>
              </a:lnSpc>
              <a:spcBef>
                <a:spcPts val="1800"/>
              </a:spcBef>
              <a:spcAft>
                <a:spcPts val="0"/>
              </a:spcAft>
              <a:buClr>
                <a:schemeClr val="lt1"/>
              </a:buClr>
              <a:buSzPts val="1800"/>
              <a:buNone/>
              <a:defRPr>
                <a:solidFill>
                  <a:schemeClr val="lt1"/>
                </a:solidFill>
                <a:latin typeface="Arial"/>
                <a:ea typeface="Arial"/>
                <a:cs typeface="Arial"/>
                <a:sym typeface="Arial"/>
              </a:defRPr>
            </a:lvl3pPr>
            <a:lvl4pPr indent="-228600" lvl="3" marL="1828800" algn="l">
              <a:lnSpc>
                <a:spcPct val="95000"/>
              </a:lnSpc>
              <a:spcBef>
                <a:spcPts val="1800"/>
              </a:spcBef>
              <a:spcAft>
                <a:spcPts val="0"/>
              </a:spcAft>
              <a:buClr>
                <a:schemeClr val="lt1"/>
              </a:buClr>
              <a:buSzPts val="1600"/>
              <a:buNone/>
              <a:defRPr>
                <a:solidFill>
                  <a:schemeClr val="lt1"/>
                </a:solidFill>
                <a:latin typeface="Arial"/>
                <a:ea typeface="Arial"/>
                <a:cs typeface="Arial"/>
                <a:sym typeface="Arial"/>
              </a:defRPr>
            </a:lvl4pPr>
            <a:lvl5pPr indent="-228600" lvl="4" marL="2286000" algn="l">
              <a:lnSpc>
                <a:spcPct val="95000"/>
              </a:lnSpc>
              <a:spcBef>
                <a:spcPts val="1800"/>
              </a:spcBef>
              <a:spcAft>
                <a:spcPts val="0"/>
              </a:spcAft>
              <a:buClr>
                <a:schemeClr val="lt1"/>
              </a:buClr>
              <a:buSzPts val="1600"/>
              <a:buNone/>
              <a:defRPr>
                <a:solidFill>
                  <a:schemeClr val="lt1"/>
                </a:solidFill>
                <a:latin typeface="Arial"/>
                <a:ea typeface="Arial"/>
                <a:cs typeface="Arial"/>
                <a:sym typeface="Arial"/>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sp>
        <p:nvSpPr>
          <p:cNvPr id="122" name="Google Shape;122;p12"/>
          <p:cNvSpPr txBox="1"/>
          <p:nvPr>
            <p:ph idx="2" type="body"/>
          </p:nvPr>
        </p:nvSpPr>
        <p:spPr>
          <a:xfrm>
            <a:off x="6653212" y="4152900"/>
            <a:ext cx="5486400" cy="1104900"/>
          </a:xfrm>
          <a:prstGeom prst="rect">
            <a:avLst/>
          </a:prstGeom>
          <a:noFill/>
          <a:ln>
            <a:noFill/>
          </a:ln>
        </p:spPr>
        <p:txBody>
          <a:bodyPr anchorCtr="0" anchor="t" bIns="0" lIns="0" spcFirstLastPara="1" rIns="0" wrap="square" tIns="0">
            <a:normAutofit/>
          </a:bodyPr>
          <a:lstStyle>
            <a:lvl1pPr indent="-228600" lvl="0" marL="457200" algn="l">
              <a:lnSpc>
                <a:spcPct val="111111"/>
              </a:lnSpc>
              <a:spcBef>
                <a:spcPts val="0"/>
              </a:spcBef>
              <a:spcAft>
                <a:spcPts val="0"/>
              </a:spcAft>
              <a:buClr>
                <a:schemeClr val="lt1"/>
              </a:buClr>
              <a:buSzPts val="1800"/>
              <a:buNone/>
              <a:defRPr b="0" i="1" sz="1800">
                <a:solidFill>
                  <a:schemeClr val="lt1"/>
                </a:solidFill>
                <a:latin typeface="Arial"/>
                <a:ea typeface="Arial"/>
                <a:cs typeface="Arial"/>
                <a:sym typeface="Arial"/>
              </a:defRPr>
            </a:lvl1pPr>
            <a:lvl2pPr indent="-228600" lvl="1" marL="914400" algn="l">
              <a:lnSpc>
                <a:spcPct val="111111"/>
              </a:lnSpc>
              <a:spcBef>
                <a:spcPts val="0"/>
              </a:spcBef>
              <a:spcAft>
                <a:spcPts val="0"/>
              </a:spcAft>
              <a:buClr>
                <a:schemeClr val="dk1"/>
              </a:buClr>
              <a:buSzPts val="1800"/>
              <a:buNone/>
              <a:defRPr/>
            </a:lvl2pPr>
            <a:lvl3pPr indent="-228600" lvl="2" marL="1371600" algn="l">
              <a:lnSpc>
                <a:spcPct val="111111"/>
              </a:lnSpc>
              <a:spcBef>
                <a:spcPts val="0"/>
              </a:spcBef>
              <a:spcAft>
                <a:spcPts val="0"/>
              </a:spcAft>
              <a:buClr>
                <a:schemeClr val="dk1"/>
              </a:buClr>
              <a:buSzPts val="1800"/>
              <a:buNone/>
              <a:defRPr/>
            </a:lvl3pPr>
            <a:lvl4pPr indent="-228600" lvl="3" marL="1828800" algn="l">
              <a:lnSpc>
                <a:spcPct val="125000"/>
              </a:lnSpc>
              <a:spcBef>
                <a:spcPts val="0"/>
              </a:spcBef>
              <a:spcAft>
                <a:spcPts val="0"/>
              </a:spcAft>
              <a:buClr>
                <a:schemeClr val="dk1"/>
              </a:buClr>
              <a:buSzPts val="1600"/>
              <a:buNone/>
              <a:defRPr/>
            </a:lvl4pPr>
            <a:lvl5pPr indent="-228600" lvl="4" marL="2286000" algn="l">
              <a:lnSpc>
                <a:spcPct val="125000"/>
              </a:lnSpc>
              <a:spcBef>
                <a:spcPts val="0"/>
              </a:spcBef>
              <a:spcAft>
                <a:spcPts val="0"/>
              </a:spcAft>
              <a:buClr>
                <a:schemeClr val="dk1"/>
              </a:buClr>
              <a:buSzPts val="1600"/>
              <a:buNone/>
              <a:defRPr/>
            </a:lvl5pPr>
            <a:lvl6pPr indent="-342900" lvl="5" marL="2743200" algn="l">
              <a:lnSpc>
                <a:spcPct val="90000"/>
              </a:lnSpc>
              <a:spcBef>
                <a:spcPts val="281"/>
              </a:spcBef>
              <a:spcAft>
                <a:spcPts val="0"/>
              </a:spcAft>
              <a:buClr>
                <a:schemeClr val="dk1"/>
              </a:buClr>
              <a:buSzPts val="1800"/>
              <a:buChar char="•"/>
              <a:defRPr/>
            </a:lvl6pPr>
            <a:lvl7pPr indent="-342900" lvl="6" marL="3200400" algn="l">
              <a:lnSpc>
                <a:spcPct val="90000"/>
              </a:lnSpc>
              <a:spcBef>
                <a:spcPts val="281"/>
              </a:spcBef>
              <a:spcAft>
                <a:spcPts val="0"/>
              </a:spcAft>
              <a:buClr>
                <a:schemeClr val="dk1"/>
              </a:buClr>
              <a:buSzPts val="1800"/>
              <a:buChar char="•"/>
              <a:defRPr/>
            </a:lvl7pPr>
            <a:lvl8pPr indent="-342900" lvl="7" marL="3657600" algn="l">
              <a:lnSpc>
                <a:spcPct val="90000"/>
              </a:lnSpc>
              <a:spcBef>
                <a:spcPts val="281"/>
              </a:spcBef>
              <a:spcAft>
                <a:spcPts val="0"/>
              </a:spcAft>
              <a:buClr>
                <a:schemeClr val="dk1"/>
              </a:buClr>
              <a:buSzPts val="1800"/>
              <a:buChar char="•"/>
              <a:defRPr/>
            </a:lvl8pPr>
            <a:lvl9pPr indent="-342900" lvl="8" marL="4114800" algn="l">
              <a:lnSpc>
                <a:spcPct val="90000"/>
              </a:lnSpc>
              <a:spcBef>
                <a:spcPts val="281"/>
              </a:spcBef>
              <a:spcAft>
                <a:spcPts val="0"/>
              </a:spcAft>
              <a:buClr>
                <a:schemeClr val="dk1"/>
              </a:buClr>
              <a:buSzPts val="1800"/>
              <a:buChar char="•"/>
              <a:defRPr/>
            </a:lvl9pPr>
          </a:lstStyle>
          <a:p/>
        </p:txBody>
      </p:sp>
      <p:pic>
        <p:nvPicPr>
          <p:cNvPr id="123" name="Google Shape;123;p12"/>
          <p:cNvPicPr preferRelativeResize="0"/>
          <p:nvPr/>
        </p:nvPicPr>
        <p:blipFill rotWithShape="1">
          <a:blip r:embed="rId3">
            <a:alphaModFix/>
          </a:blip>
          <a:srcRect b="-1" l="18044" r="21082" t="-1"/>
          <a:stretch/>
        </p:blipFill>
        <p:spPr>
          <a:xfrm>
            <a:off x="-27261" y="0"/>
            <a:ext cx="6235974" cy="6858000"/>
          </a:xfrm>
          <a:prstGeom prst="rect">
            <a:avLst/>
          </a:prstGeom>
          <a:noFill/>
          <a:ln>
            <a:noFill/>
          </a:ln>
        </p:spPr>
      </p:pic>
      <p:grpSp>
        <p:nvGrpSpPr>
          <p:cNvPr id="124" name="Google Shape;124;p12"/>
          <p:cNvGrpSpPr/>
          <p:nvPr/>
        </p:nvGrpSpPr>
        <p:grpSpPr>
          <a:xfrm>
            <a:off x="6649319" y="5959226"/>
            <a:ext cx="1568375" cy="466491"/>
            <a:chOff x="4710906" y="3597973"/>
            <a:chExt cx="2760252" cy="819150"/>
          </a:xfrm>
        </p:grpSpPr>
        <p:sp>
          <p:nvSpPr>
            <p:cNvPr id="125" name="Google Shape;125;p12"/>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6" name="Google Shape;126;p12"/>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7" name="Google Shape;127;p12"/>
            <p:cNvSpPr/>
            <p:nvPr/>
          </p:nvSpPr>
          <p:spPr>
            <a:xfrm>
              <a:off x="5356130" y="3823907"/>
              <a:ext cx="9525" cy="9525"/>
            </a:xfrm>
            <a:custGeom>
              <a:rect b="b" l="l" r="r" t="t"/>
              <a:pathLst>
                <a:path extrusionOk="0" h="9525" w="9525">
                  <a:moveTo>
                    <a:pt x="7144" y="7144"/>
                  </a:moveTo>
                  <a:lnTo>
                    <a:pt x="7144" y="7144"/>
                  </a:ln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12"/>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9" name="Google Shape;129;p12"/>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ransition p14:dur="50">
    <p:cut/>
  </p:transition>
  <p:extLst>
    <p:ext uri="{DCECCB84-F9BA-43D5-87BE-67443E8EF086}">
      <p15:sldGuideLst>
        <p15:guide id="1" orient="horz" pos="264">
          <p15:clr>
            <a:srgbClr val="FBAE40"/>
          </p15:clr>
        </p15:guide>
        <p15:guide id="2" pos="3911">
          <p15:clr>
            <a:srgbClr val="FBAE40"/>
          </p15:clr>
        </p15:guide>
        <p15:guide id="3" pos="287">
          <p15:clr>
            <a:srgbClr val="FBAE40"/>
          </p15:clr>
        </p15:guide>
        <p15:guide id="4"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1"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 name="Shape 6"/>
        <p:cNvGrpSpPr/>
        <p:nvPr/>
      </p:nvGrpSpPr>
      <p:grpSpPr>
        <a:xfrm>
          <a:off x="0" y="0"/>
          <a:ext cx="0" cy="0"/>
          <a:chOff x="0" y="0"/>
          <a:chExt cx="0" cy="0"/>
        </a:xfrm>
      </p:grpSpPr>
      <p:grpSp>
        <p:nvGrpSpPr>
          <p:cNvPr id="7" name="Google Shape;7;p3"/>
          <p:cNvGrpSpPr/>
          <p:nvPr/>
        </p:nvGrpSpPr>
        <p:grpSpPr>
          <a:xfrm>
            <a:off x="11044135" y="6384416"/>
            <a:ext cx="987552" cy="292608"/>
            <a:chOff x="4710906" y="3597973"/>
            <a:chExt cx="2760252" cy="819150"/>
          </a:xfrm>
        </p:grpSpPr>
        <p:sp>
          <p:nvSpPr>
            <p:cNvPr id="8" name="Google Shape;8;p3"/>
            <p:cNvSpPr/>
            <p:nvPr/>
          </p:nvSpPr>
          <p:spPr>
            <a:xfrm>
              <a:off x="5562536" y="3613309"/>
              <a:ext cx="971550" cy="781050"/>
            </a:xfrm>
            <a:custGeom>
              <a:rect b="b" l="l" r="r" t="t"/>
              <a:pathLst>
                <a:path extrusionOk="0" h="781050" w="971550">
                  <a:moveTo>
                    <a:pt x="925259" y="649700"/>
                  </a:moveTo>
                  <a:lnTo>
                    <a:pt x="925259" y="649700"/>
                  </a:lnTo>
                  <a:lnTo>
                    <a:pt x="925259" y="128683"/>
                  </a:lnTo>
                  <a:cubicBezTo>
                    <a:pt x="929545" y="79058"/>
                    <a:pt x="966883" y="73819"/>
                    <a:pt x="966883" y="73819"/>
                  </a:cubicBezTo>
                  <a:lnTo>
                    <a:pt x="966883" y="7144"/>
                  </a:lnTo>
                  <a:lnTo>
                    <a:pt x="761143" y="7144"/>
                  </a:lnTo>
                  <a:lnTo>
                    <a:pt x="487204" y="270320"/>
                  </a:lnTo>
                  <a:lnTo>
                    <a:pt x="212884" y="8192"/>
                  </a:lnTo>
                  <a:lnTo>
                    <a:pt x="7906" y="8192"/>
                  </a:lnTo>
                  <a:lnTo>
                    <a:pt x="7906" y="74867"/>
                  </a:lnTo>
                  <a:cubicBezTo>
                    <a:pt x="7906" y="74867"/>
                    <a:pt x="47720" y="86678"/>
                    <a:pt x="48768" y="123539"/>
                  </a:cubicBezTo>
                  <a:lnTo>
                    <a:pt x="48768" y="659987"/>
                  </a:lnTo>
                  <a:cubicBezTo>
                    <a:pt x="44482" y="709422"/>
                    <a:pt x="7144" y="711708"/>
                    <a:pt x="7144" y="711708"/>
                  </a:cubicBezTo>
                  <a:lnTo>
                    <a:pt x="7144" y="778383"/>
                  </a:lnTo>
                  <a:lnTo>
                    <a:pt x="280892" y="777907"/>
                  </a:lnTo>
                  <a:lnTo>
                    <a:pt x="280892" y="708660"/>
                  </a:lnTo>
                  <a:cubicBezTo>
                    <a:pt x="280892" y="708660"/>
                    <a:pt x="238982" y="705993"/>
                    <a:pt x="238887" y="650272"/>
                  </a:cubicBezTo>
                  <a:lnTo>
                    <a:pt x="238887" y="307372"/>
                  </a:lnTo>
                  <a:lnTo>
                    <a:pt x="469868" y="527495"/>
                  </a:lnTo>
                  <a:lnTo>
                    <a:pt x="487299" y="544544"/>
                  </a:lnTo>
                  <a:lnTo>
                    <a:pt x="734949" y="307372"/>
                  </a:lnTo>
                  <a:lnTo>
                    <a:pt x="734949" y="661797"/>
                  </a:lnTo>
                  <a:cubicBezTo>
                    <a:pt x="729901" y="709422"/>
                    <a:pt x="693611" y="711708"/>
                    <a:pt x="693611" y="711708"/>
                  </a:cubicBezTo>
                  <a:lnTo>
                    <a:pt x="693611" y="778383"/>
                  </a:lnTo>
                  <a:lnTo>
                    <a:pt x="967359" y="778383"/>
                  </a:lnTo>
                  <a:lnTo>
                    <a:pt x="967359" y="708279"/>
                  </a:lnTo>
                  <a:cubicBezTo>
                    <a:pt x="967359" y="708279"/>
                    <a:pt x="925259" y="705612"/>
                    <a:pt x="925259" y="649700"/>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9" name="Google Shape;9;p3"/>
            <p:cNvSpPr/>
            <p:nvPr/>
          </p:nvSpPr>
          <p:spPr>
            <a:xfrm>
              <a:off x="6630480" y="3613404"/>
              <a:ext cx="790575" cy="790575"/>
            </a:xfrm>
            <a:custGeom>
              <a:rect b="b" l="l" r="r" t="t"/>
              <a:pathLst>
                <a:path extrusionOk="0" h="790575" w="790575">
                  <a:moveTo>
                    <a:pt x="683990" y="7239"/>
                  </a:moveTo>
                  <a:lnTo>
                    <a:pt x="518446" y="7239"/>
                  </a:lnTo>
                  <a:lnTo>
                    <a:pt x="518446" y="73914"/>
                  </a:lnTo>
                  <a:cubicBezTo>
                    <a:pt x="518446" y="73914"/>
                    <a:pt x="558165" y="85820"/>
                    <a:pt x="559308" y="122587"/>
                  </a:cubicBezTo>
                  <a:lnTo>
                    <a:pt x="559308" y="434531"/>
                  </a:lnTo>
                  <a:cubicBezTo>
                    <a:pt x="559308" y="543306"/>
                    <a:pt x="518160" y="613505"/>
                    <a:pt x="404908" y="613505"/>
                  </a:cubicBezTo>
                  <a:cubicBezTo>
                    <a:pt x="295084" y="613505"/>
                    <a:pt x="238506" y="545497"/>
                    <a:pt x="238506" y="434531"/>
                  </a:cubicBezTo>
                  <a:lnTo>
                    <a:pt x="238506" y="137827"/>
                  </a:lnTo>
                  <a:lnTo>
                    <a:pt x="238506" y="137827"/>
                  </a:lnTo>
                  <a:cubicBezTo>
                    <a:pt x="238506" y="78010"/>
                    <a:pt x="280511" y="73247"/>
                    <a:pt x="280511" y="73247"/>
                  </a:cubicBezTo>
                  <a:lnTo>
                    <a:pt x="280511" y="7144"/>
                  </a:lnTo>
                  <a:lnTo>
                    <a:pt x="7144" y="7144"/>
                  </a:lnTo>
                  <a:lnTo>
                    <a:pt x="7144" y="73819"/>
                  </a:lnTo>
                  <a:cubicBezTo>
                    <a:pt x="7144" y="73819"/>
                    <a:pt x="46958" y="85725"/>
                    <a:pt x="48006" y="122587"/>
                  </a:cubicBezTo>
                  <a:lnTo>
                    <a:pt x="48006" y="122587"/>
                  </a:lnTo>
                  <a:lnTo>
                    <a:pt x="48006" y="447008"/>
                  </a:lnTo>
                  <a:cubicBezTo>
                    <a:pt x="48006" y="646367"/>
                    <a:pt x="174879" y="789908"/>
                    <a:pt x="404717" y="789908"/>
                  </a:cubicBezTo>
                  <a:cubicBezTo>
                    <a:pt x="637984" y="789908"/>
                    <a:pt x="749332" y="631412"/>
                    <a:pt x="749332" y="447008"/>
                  </a:cubicBezTo>
                  <a:lnTo>
                    <a:pt x="749332" y="126206"/>
                  </a:lnTo>
                  <a:cubicBezTo>
                    <a:pt x="754475" y="79153"/>
                    <a:pt x="790670" y="73438"/>
                    <a:pt x="790670" y="73438"/>
                  </a:cubicBezTo>
                  <a:lnTo>
                    <a:pt x="790670" y="7334"/>
                  </a:lnTo>
                  <a:lnTo>
                    <a:pt x="683990" y="733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0" name="Google Shape;10;p3"/>
            <p:cNvSpPr/>
            <p:nvPr/>
          </p:nvSpPr>
          <p:spPr>
            <a:xfrm>
              <a:off x="5356130" y="3823907"/>
              <a:ext cx="9525" cy="9525"/>
            </a:xfrm>
            <a:custGeom>
              <a:rect b="b" l="l" r="r" t="t"/>
              <a:pathLst>
                <a:path extrusionOk="0" h="9525" w="9525">
                  <a:moveTo>
                    <a:pt x="7144" y="7144"/>
                  </a:moveTo>
                  <a:lnTo>
                    <a:pt x="7144" y="7144"/>
                  </a:ln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1" name="Google Shape;11;p3"/>
            <p:cNvSpPr/>
            <p:nvPr/>
          </p:nvSpPr>
          <p:spPr>
            <a:xfrm>
              <a:off x="4710906" y="3597973"/>
              <a:ext cx="752475" cy="819150"/>
            </a:xfrm>
            <a:custGeom>
              <a:rect b="b" l="l" r="r" t="t"/>
              <a:pathLst>
                <a:path extrusionOk="0" h="819150" w="752475">
                  <a:moveTo>
                    <a:pt x="579215" y="233077"/>
                  </a:moveTo>
                  <a:lnTo>
                    <a:pt x="579215" y="233077"/>
                  </a:lnTo>
                  <a:moveTo>
                    <a:pt x="376047" y="7334"/>
                  </a:moveTo>
                  <a:cubicBezTo>
                    <a:pt x="342233" y="7334"/>
                    <a:pt x="288988" y="9525"/>
                    <a:pt x="260033" y="12954"/>
                  </a:cubicBezTo>
                  <a:cubicBezTo>
                    <a:pt x="140208" y="27527"/>
                    <a:pt x="7144" y="98679"/>
                    <a:pt x="7144" y="248603"/>
                  </a:cubicBezTo>
                  <a:cubicBezTo>
                    <a:pt x="7144" y="355092"/>
                    <a:pt x="54769" y="423005"/>
                    <a:pt x="171926" y="451961"/>
                  </a:cubicBezTo>
                  <a:cubicBezTo>
                    <a:pt x="305276" y="484918"/>
                    <a:pt x="422624" y="484918"/>
                    <a:pt x="486251" y="495871"/>
                  </a:cubicBezTo>
                  <a:cubicBezTo>
                    <a:pt x="549878" y="506825"/>
                    <a:pt x="563118" y="541020"/>
                    <a:pt x="560356" y="574167"/>
                  </a:cubicBezTo>
                  <a:cubicBezTo>
                    <a:pt x="557594" y="607314"/>
                    <a:pt x="516636" y="628364"/>
                    <a:pt x="483489" y="635984"/>
                  </a:cubicBezTo>
                  <a:cubicBezTo>
                    <a:pt x="445264" y="641920"/>
                    <a:pt x="406633" y="644850"/>
                    <a:pt x="367951" y="644747"/>
                  </a:cubicBezTo>
                  <a:cubicBezTo>
                    <a:pt x="331290" y="644961"/>
                    <a:pt x="294707" y="641354"/>
                    <a:pt x="258794" y="633984"/>
                  </a:cubicBezTo>
                  <a:cubicBezTo>
                    <a:pt x="208449" y="622625"/>
                    <a:pt x="165642" y="589710"/>
                    <a:pt x="141732" y="543973"/>
                  </a:cubicBezTo>
                  <a:lnTo>
                    <a:pt x="20669" y="545021"/>
                  </a:lnTo>
                  <a:lnTo>
                    <a:pt x="21622" y="790289"/>
                  </a:lnTo>
                  <a:lnTo>
                    <a:pt x="88297" y="790289"/>
                  </a:lnTo>
                  <a:cubicBezTo>
                    <a:pt x="92253" y="775031"/>
                    <a:pt x="105697" y="764137"/>
                    <a:pt x="121444" y="763429"/>
                  </a:cubicBezTo>
                  <a:cubicBezTo>
                    <a:pt x="126360" y="763510"/>
                    <a:pt x="131238" y="764313"/>
                    <a:pt x="135922" y="765810"/>
                  </a:cubicBezTo>
                  <a:cubicBezTo>
                    <a:pt x="197358" y="792194"/>
                    <a:pt x="295370" y="810006"/>
                    <a:pt x="358235" y="812006"/>
                  </a:cubicBezTo>
                  <a:cubicBezTo>
                    <a:pt x="370142" y="812006"/>
                    <a:pt x="381762" y="812673"/>
                    <a:pt x="393097" y="812673"/>
                  </a:cubicBezTo>
                  <a:cubicBezTo>
                    <a:pt x="476345" y="812673"/>
                    <a:pt x="567119" y="801148"/>
                    <a:pt x="628936" y="763524"/>
                  </a:cubicBezTo>
                  <a:cubicBezTo>
                    <a:pt x="690753" y="725900"/>
                    <a:pt x="740283" y="666274"/>
                    <a:pt x="748475" y="568452"/>
                  </a:cubicBezTo>
                  <a:cubicBezTo>
                    <a:pt x="757333" y="462629"/>
                    <a:pt x="691325" y="355949"/>
                    <a:pt x="538925" y="327660"/>
                  </a:cubicBezTo>
                  <a:cubicBezTo>
                    <a:pt x="407384" y="303276"/>
                    <a:pt x="334804" y="303181"/>
                    <a:pt x="284607" y="295275"/>
                  </a:cubicBezTo>
                  <a:cubicBezTo>
                    <a:pt x="234410" y="287369"/>
                    <a:pt x="194501" y="267271"/>
                    <a:pt x="193167" y="237458"/>
                  </a:cubicBezTo>
                  <a:cubicBezTo>
                    <a:pt x="191834" y="208883"/>
                    <a:pt x="224123" y="189833"/>
                    <a:pt x="261652" y="179737"/>
                  </a:cubicBezTo>
                  <a:cubicBezTo>
                    <a:pt x="303888" y="170543"/>
                    <a:pt x="347015" y="166071"/>
                    <a:pt x="390239" y="166402"/>
                  </a:cubicBezTo>
                  <a:cubicBezTo>
                    <a:pt x="430735" y="166399"/>
                    <a:pt x="471098" y="171033"/>
                    <a:pt x="510540" y="180213"/>
                  </a:cubicBezTo>
                  <a:cubicBezTo>
                    <a:pt x="545725" y="188793"/>
                    <a:pt x="577779" y="207114"/>
                    <a:pt x="603028" y="233077"/>
                  </a:cubicBezTo>
                  <a:cubicBezTo>
                    <a:pt x="607124" y="233077"/>
                    <a:pt x="711137" y="230791"/>
                    <a:pt x="711137" y="230791"/>
                  </a:cubicBezTo>
                  <a:lnTo>
                    <a:pt x="711137" y="22288"/>
                  </a:lnTo>
                  <a:lnTo>
                    <a:pt x="653987" y="22288"/>
                  </a:lnTo>
                  <a:cubicBezTo>
                    <a:pt x="653987" y="22288"/>
                    <a:pt x="648176" y="38576"/>
                    <a:pt x="622935" y="38576"/>
                  </a:cubicBezTo>
                  <a:cubicBezTo>
                    <a:pt x="619363" y="38549"/>
                    <a:pt x="615798" y="38262"/>
                    <a:pt x="612267" y="37719"/>
                  </a:cubicBezTo>
                  <a:cubicBezTo>
                    <a:pt x="535189" y="17978"/>
                    <a:pt x="455992" y="7710"/>
                    <a:pt x="376428" y="7144"/>
                  </a:cubicBezTo>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12" name="Google Shape;12;p3"/>
            <p:cNvSpPr/>
            <p:nvPr/>
          </p:nvSpPr>
          <p:spPr>
            <a:xfrm>
              <a:off x="7366383" y="4288060"/>
              <a:ext cx="104775" cy="104775"/>
            </a:xfrm>
            <a:custGeom>
              <a:rect b="b" l="l" r="r" t="t"/>
              <a:pathLst>
                <a:path extrusionOk="0" h="104775" w="104775">
                  <a:moveTo>
                    <a:pt x="103344" y="54769"/>
                  </a:moveTo>
                  <a:cubicBezTo>
                    <a:pt x="103607" y="81333"/>
                    <a:pt x="82286" y="103081"/>
                    <a:pt x="55721" y="103344"/>
                  </a:cubicBezTo>
                  <a:cubicBezTo>
                    <a:pt x="29157" y="103607"/>
                    <a:pt x="7409" y="82286"/>
                    <a:pt x="7146" y="55721"/>
                  </a:cubicBezTo>
                  <a:cubicBezTo>
                    <a:pt x="6883" y="29157"/>
                    <a:pt x="28204" y="7409"/>
                    <a:pt x="54769" y="7146"/>
                  </a:cubicBezTo>
                  <a:cubicBezTo>
                    <a:pt x="54927" y="7144"/>
                    <a:pt x="55085" y="7144"/>
                    <a:pt x="55243" y="7144"/>
                  </a:cubicBezTo>
                  <a:cubicBezTo>
                    <a:pt x="81602" y="7194"/>
                    <a:pt x="103031" y="28411"/>
                    <a:pt x="103344" y="54769"/>
                  </a:cubicBezTo>
                  <a:close/>
                  <a:moveTo>
                    <a:pt x="95629" y="54769"/>
                  </a:moveTo>
                  <a:cubicBezTo>
                    <a:pt x="94945" y="32475"/>
                    <a:pt x="76318" y="14956"/>
                    <a:pt x="54024" y="15640"/>
                  </a:cubicBezTo>
                  <a:cubicBezTo>
                    <a:pt x="31730" y="16324"/>
                    <a:pt x="14211" y="34951"/>
                    <a:pt x="14895" y="57245"/>
                  </a:cubicBezTo>
                  <a:cubicBezTo>
                    <a:pt x="15564" y="79050"/>
                    <a:pt x="33428" y="96383"/>
                    <a:pt x="55243" y="96393"/>
                  </a:cubicBezTo>
                  <a:cubicBezTo>
                    <a:pt x="77547" y="96404"/>
                    <a:pt x="95638" y="78331"/>
                    <a:pt x="95648" y="56026"/>
                  </a:cubicBezTo>
                  <a:cubicBezTo>
                    <a:pt x="95648" y="55607"/>
                    <a:pt x="95642" y="55188"/>
                    <a:pt x="95629" y="54769"/>
                  </a:cubicBezTo>
                  <a:close/>
                  <a:moveTo>
                    <a:pt x="45146" y="83344"/>
                  </a:moveTo>
                  <a:lnTo>
                    <a:pt x="37431" y="83344"/>
                  </a:lnTo>
                  <a:lnTo>
                    <a:pt x="37431" y="26194"/>
                  </a:lnTo>
                  <a:lnTo>
                    <a:pt x="59339" y="26194"/>
                  </a:lnTo>
                  <a:cubicBezTo>
                    <a:pt x="72102" y="26194"/>
                    <a:pt x="77817" y="31814"/>
                    <a:pt x="77817" y="42005"/>
                  </a:cubicBezTo>
                  <a:cubicBezTo>
                    <a:pt x="78146" y="49941"/>
                    <a:pt x="72434" y="56845"/>
                    <a:pt x="64577" y="58007"/>
                  </a:cubicBezTo>
                  <a:lnTo>
                    <a:pt x="80579" y="83344"/>
                  </a:lnTo>
                  <a:lnTo>
                    <a:pt x="71721" y="83344"/>
                  </a:lnTo>
                  <a:lnTo>
                    <a:pt x="56195" y="58007"/>
                  </a:lnTo>
                  <a:lnTo>
                    <a:pt x="45146" y="58007"/>
                  </a:lnTo>
                  <a:close/>
                  <a:moveTo>
                    <a:pt x="54195" y="51435"/>
                  </a:moveTo>
                  <a:cubicBezTo>
                    <a:pt x="61625" y="51435"/>
                    <a:pt x="70007" y="51435"/>
                    <a:pt x="70007" y="41910"/>
                  </a:cubicBezTo>
                  <a:cubicBezTo>
                    <a:pt x="70007" y="33909"/>
                    <a:pt x="63625" y="32385"/>
                    <a:pt x="57624" y="32385"/>
                  </a:cubicBezTo>
                  <a:lnTo>
                    <a:pt x="45146" y="32385"/>
                  </a:lnTo>
                  <a:lnTo>
                    <a:pt x="45146" y="5143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grpSp>
      <p:sp>
        <p:nvSpPr>
          <p:cNvPr id="13" name="Google Shape;13;p3"/>
          <p:cNvSpPr txBox="1"/>
          <p:nvPr>
            <p:ph idx="1" type="body"/>
          </p:nvPr>
        </p:nvSpPr>
        <p:spPr>
          <a:xfrm>
            <a:off x="209725" y="746620"/>
            <a:ext cx="11801389" cy="5987466"/>
          </a:xfrm>
          <a:prstGeom prst="rect">
            <a:avLst/>
          </a:prstGeom>
          <a:noFill/>
          <a:ln>
            <a:noFill/>
          </a:ln>
        </p:spPr>
        <p:txBody>
          <a:bodyPr anchorCtr="0" anchor="ctr" bIns="0" lIns="91425" spcFirstLastPara="1" rIns="91425" wrap="square" tIns="0">
            <a:normAutofit/>
          </a:bodyPr>
          <a:lstStyle>
            <a:lvl1pPr indent="-381000" lvl="0" marL="457200" marR="0" rtl="0" algn="l">
              <a:lnSpc>
                <a:spcPct val="95000"/>
              </a:lnSpc>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42900" lvl="1" marL="914400" marR="0" rtl="0" algn="l">
              <a:lnSpc>
                <a:spcPct val="95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95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5000"/>
              </a:lnSpc>
              <a:spcBef>
                <a:spcPts val="18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5000"/>
              </a:lnSpc>
              <a:spcBef>
                <a:spcPts val="18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292925" lvl="5" marL="2743200" marR="0" rtl="0" algn="l">
              <a:lnSpc>
                <a:spcPct val="90000"/>
              </a:lnSpc>
              <a:spcBef>
                <a:spcPts val="1800"/>
              </a:spcBef>
              <a:spcAft>
                <a:spcPts val="0"/>
              </a:spcAft>
              <a:buClr>
                <a:schemeClr val="dk1"/>
              </a:buClr>
              <a:buSzPts val="1013"/>
              <a:buFont typeface="Arial"/>
              <a:buChar char="•"/>
              <a:defRPr b="0" i="0" sz="1013" u="none" cap="none" strike="noStrike">
                <a:solidFill>
                  <a:schemeClr val="dk1"/>
                </a:solidFill>
                <a:latin typeface="Arial"/>
                <a:ea typeface="Arial"/>
                <a:cs typeface="Arial"/>
                <a:sym typeface="Arial"/>
              </a:defRPr>
            </a:lvl6pPr>
            <a:lvl7pPr indent="-292925" lvl="6" marL="32004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Arial"/>
                <a:ea typeface="Arial"/>
                <a:cs typeface="Arial"/>
                <a:sym typeface="Arial"/>
              </a:defRPr>
            </a:lvl7pPr>
            <a:lvl8pPr indent="-292925" lvl="7" marL="36576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Arial"/>
                <a:ea typeface="Arial"/>
                <a:cs typeface="Arial"/>
                <a:sym typeface="Arial"/>
              </a:defRPr>
            </a:lvl8pPr>
            <a:lvl9pPr indent="-292925" lvl="8" marL="4114800" marR="0" rtl="0" algn="l">
              <a:lnSpc>
                <a:spcPct val="90000"/>
              </a:lnSpc>
              <a:spcBef>
                <a:spcPts val="281"/>
              </a:spcBef>
              <a:spcAft>
                <a:spcPts val="0"/>
              </a:spcAft>
              <a:buClr>
                <a:schemeClr val="dk1"/>
              </a:buClr>
              <a:buSzPts val="1013"/>
              <a:buFont typeface="Arial"/>
              <a:buChar char="•"/>
              <a:defRPr b="0" i="0" sz="1013" u="none" cap="none" strike="noStrike">
                <a:solidFill>
                  <a:schemeClr val="dk1"/>
                </a:solidFill>
                <a:latin typeface="Arial"/>
                <a:ea typeface="Arial"/>
                <a:cs typeface="Arial"/>
                <a:sym typeface="Arial"/>
              </a:defRPr>
            </a:lvl9pPr>
          </a:lstStyle>
          <a:p/>
        </p:txBody>
      </p:sp>
      <p:sp>
        <p:nvSpPr>
          <p:cNvPr id="14" name="Google Shape;14;p3"/>
          <p:cNvSpPr txBox="1"/>
          <p:nvPr>
            <p:ph type="title"/>
          </p:nvPr>
        </p:nvSpPr>
        <p:spPr>
          <a:xfrm>
            <a:off x="188913" y="214307"/>
            <a:ext cx="11811000" cy="411757"/>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3200"/>
              <a:buFont typeface="Georgia"/>
              <a:buNone/>
              <a:defRPr b="0" i="0" sz="3200" u="none" cap="none" strike="noStrik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15" name="Google Shape;15;p3"/>
          <p:cNvCxnSpPr/>
          <p:nvPr/>
        </p:nvCxnSpPr>
        <p:spPr>
          <a:xfrm>
            <a:off x="447989" y="671267"/>
            <a:ext cx="10969944" cy="0"/>
          </a:xfrm>
          <a:prstGeom prst="straightConnector1">
            <a:avLst/>
          </a:prstGeom>
          <a:noFill/>
          <a:ln cap="flat" cmpd="sng" w="12700">
            <a:solidFill>
              <a:schemeClr val="lt1"/>
            </a:solidFill>
            <a:prstDash val="solid"/>
            <a:miter lim="800000"/>
            <a:headEnd len="sm" w="sm" type="none"/>
            <a:tailEnd len="sm" w="sm" type="none"/>
          </a:ln>
        </p:spPr>
      </p:cxnSp>
      <p:cxnSp>
        <p:nvCxnSpPr>
          <p:cNvPr id="16" name="Google Shape;16;p3"/>
          <p:cNvCxnSpPr/>
          <p:nvPr/>
        </p:nvCxnSpPr>
        <p:spPr>
          <a:xfrm>
            <a:off x="188913" y="671267"/>
            <a:ext cx="11811000" cy="0"/>
          </a:xfrm>
          <a:prstGeom prst="straightConnector1">
            <a:avLst/>
          </a:prstGeom>
          <a:noFill/>
          <a:ln cap="flat" cmpd="sng" w="12700">
            <a:solidFill>
              <a:schemeClr val="dk1"/>
            </a:solidFill>
            <a:prstDash val="solid"/>
            <a:miter lim="800000"/>
            <a:headEnd len="sm" w="sm" type="none"/>
            <a:tailEnd len="sm" w="sm" type="none"/>
          </a:ln>
        </p:spPr>
      </p:cxnSp>
      <p:sp>
        <p:nvSpPr>
          <p:cNvPr id="17" name="Google Shape;17;p3"/>
          <p:cNvSpPr txBox="1"/>
          <p:nvPr>
            <p:ph idx="12" type="sldNum"/>
          </p:nvPr>
        </p:nvSpPr>
        <p:spPr>
          <a:xfrm>
            <a:off x="89832" y="6446520"/>
            <a:ext cx="912674"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sz="1000" u="none">
                <a:solidFill>
                  <a:srgbClr val="7F7F7F"/>
                </a:solidFill>
                <a:latin typeface="Arial"/>
                <a:ea typeface="Arial"/>
                <a:cs typeface="Arial"/>
                <a:sym typeface="Arial"/>
              </a:defRPr>
            </a:lvl1pPr>
            <a:lvl2pPr indent="0" lvl="1" marL="0" marR="0" rtl="0" algn="l">
              <a:spcBef>
                <a:spcPts val="0"/>
              </a:spcBef>
              <a:buNone/>
              <a:defRPr b="0" sz="1000" u="none">
                <a:solidFill>
                  <a:srgbClr val="7F7F7F"/>
                </a:solidFill>
                <a:latin typeface="Arial"/>
                <a:ea typeface="Arial"/>
                <a:cs typeface="Arial"/>
                <a:sym typeface="Arial"/>
              </a:defRPr>
            </a:lvl2pPr>
            <a:lvl3pPr indent="0" lvl="2" marL="0" marR="0" rtl="0" algn="l">
              <a:spcBef>
                <a:spcPts val="0"/>
              </a:spcBef>
              <a:buNone/>
              <a:defRPr b="0" sz="1000" u="none">
                <a:solidFill>
                  <a:srgbClr val="7F7F7F"/>
                </a:solidFill>
                <a:latin typeface="Arial"/>
                <a:ea typeface="Arial"/>
                <a:cs typeface="Arial"/>
                <a:sym typeface="Arial"/>
              </a:defRPr>
            </a:lvl3pPr>
            <a:lvl4pPr indent="0" lvl="3" marL="0" marR="0" rtl="0" algn="l">
              <a:spcBef>
                <a:spcPts val="0"/>
              </a:spcBef>
              <a:buNone/>
              <a:defRPr b="0" sz="1000" u="none">
                <a:solidFill>
                  <a:srgbClr val="7F7F7F"/>
                </a:solidFill>
                <a:latin typeface="Arial"/>
                <a:ea typeface="Arial"/>
                <a:cs typeface="Arial"/>
                <a:sym typeface="Arial"/>
              </a:defRPr>
            </a:lvl4pPr>
            <a:lvl5pPr indent="0" lvl="4" marL="0" marR="0" rtl="0" algn="l">
              <a:spcBef>
                <a:spcPts val="0"/>
              </a:spcBef>
              <a:buNone/>
              <a:defRPr b="0" sz="1000" u="none">
                <a:solidFill>
                  <a:srgbClr val="7F7F7F"/>
                </a:solidFill>
                <a:latin typeface="Arial"/>
                <a:ea typeface="Arial"/>
                <a:cs typeface="Arial"/>
                <a:sym typeface="Arial"/>
              </a:defRPr>
            </a:lvl5pPr>
            <a:lvl6pPr indent="0" lvl="5" marL="0" marR="0" rtl="0" algn="l">
              <a:spcBef>
                <a:spcPts val="0"/>
              </a:spcBef>
              <a:buNone/>
              <a:defRPr b="0" sz="1000" u="none">
                <a:solidFill>
                  <a:srgbClr val="7F7F7F"/>
                </a:solidFill>
                <a:latin typeface="Arial"/>
                <a:ea typeface="Arial"/>
                <a:cs typeface="Arial"/>
                <a:sym typeface="Arial"/>
              </a:defRPr>
            </a:lvl6pPr>
            <a:lvl7pPr indent="0" lvl="6" marL="0" marR="0" rtl="0" algn="l">
              <a:spcBef>
                <a:spcPts val="0"/>
              </a:spcBef>
              <a:buNone/>
              <a:defRPr b="0" sz="1000" u="none">
                <a:solidFill>
                  <a:srgbClr val="7F7F7F"/>
                </a:solidFill>
                <a:latin typeface="Arial"/>
                <a:ea typeface="Arial"/>
                <a:cs typeface="Arial"/>
                <a:sym typeface="Arial"/>
              </a:defRPr>
            </a:lvl7pPr>
            <a:lvl8pPr indent="0" lvl="7" marL="0" marR="0" rtl="0" algn="l">
              <a:spcBef>
                <a:spcPts val="0"/>
              </a:spcBef>
              <a:buNone/>
              <a:defRPr b="0" sz="1000" u="none">
                <a:solidFill>
                  <a:srgbClr val="7F7F7F"/>
                </a:solidFill>
                <a:latin typeface="Arial"/>
                <a:ea typeface="Arial"/>
                <a:cs typeface="Arial"/>
                <a:sym typeface="Arial"/>
              </a:defRPr>
            </a:lvl8pPr>
            <a:lvl9pPr indent="0" lvl="8" marL="0" marR="0" rtl="0" algn="l">
              <a:spcBef>
                <a:spcPts val="0"/>
              </a:spcBef>
              <a:buNone/>
              <a:defRPr b="0" sz="1000" u="non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Lst>
  <p:transition p14:dur="50">
    <p:cut/>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559">
          <p15:clr>
            <a:srgbClr val="F26B43"/>
          </p15:clr>
        </p15:guide>
        <p15:guide id="2" pos="1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keboola.com/blog/pca-machine-learn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28.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26.png"/><Relationship Id="rId5"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27.png"/><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link.springer.com/article/10.1007/s11063-012-9220-6" TargetMode="Externa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link.springer.com/article/10.1007/s11063-012-9220-6"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link.springer.com/book/10.1007/978-3-540-73750-6" TargetMode="External"/><Relationship Id="rId4" Type="http://schemas.openxmlformats.org/officeDocument/2006/relationships/hyperlink" Target="https://www.semanticscholar.org/paper/Nonlinear-PCA%3A-a-new-hierarchical-approach-Scholz-Vig%C3%A1rio/0ffb1e98e621ea262236bafdbd17b80c60834913" TargetMode="External"/><Relationship Id="rId5" Type="http://schemas.openxmlformats.org/officeDocument/2006/relationships/hyperlink" Target="https://faq.nlpca.org/faq"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1"/>
          <p:cNvSpPr txBox="1"/>
          <p:nvPr>
            <p:ph type="ctrTitle"/>
          </p:nvPr>
        </p:nvSpPr>
        <p:spPr>
          <a:xfrm>
            <a:off x="722313" y="290287"/>
            <a:ext cx="11332494" cy="1264831"/>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accent1"/>
              </a:buClr>
              <a:buSzPts val="4400"/>
              <a:buFont typeface="Georgia"/>
              <a:buNone/>
            </a:pPr>
            <a:r>
              <a:rPr lang="en-US"/>
              <a:t>Principal Component Analysis</a:t>
            </a:r>
            <a:endParaRPr/>
          </a:p>
        </p:txBody>
      </p:sp>
      <p:sp>
        <p:nvSpPr>
          <p:cNvPr id="408" name="Google Shape;408;p1"/>
          <p:cNvSpPr txBox="1"/>
          <p:nvPr>
            <p:ph idx="1" type="subTitle"/>
          </p:nvPr>
        </p:nvSpPr>
        <p:spPr>
          <a:xfrm>
            <a:off x="734382" y="1586492"/>
            <a:ext cx="11306637" cy="389740"/>
          </a:xfrm>
          <a:prstGeom prst="rect">
            <a:avLst/>
          </a:prstGeom>
          <a:noFill/>
          <a:ln>
            <a:noFill/>
          </a:ln>
        </p:spPr>
        <p:txBody>
          <a:bodyPr anchorCtr="0" anchor="b" bIns="0" lIns="0" spcFirstLastPara="1" rIns="0" wrap="square" tIns="0">
            <a:noAutofit/>
          </a:bodyPr>
          <a:lstStyle/>
          <a:p>
            <a:pPr indent="0" lvl="0" marL="0" rtl="0" algn="l">
              <a:lnSpc>
                <a:spcPct val="95000"/>
              </a:lnSpc>
              <a:spcBef>
                <a:spcPts val="0"/>
              </a:spcBef>
              <a:spcAft>
                <a:spcPts val="0"/>
              </a:spcAft>
              <a:buClr>
                <a:schemeClr val="accent1"/>
              </a:buClr>
              <a:buSzPts val="1800"/>
              <a:buNone/>
            </a:pPr>
            <a:r>
              <a:rPr lang="en-US"/>
              <a:t>STAT 6345</a:t>
            </a:r>
            <a:endParaRPr/>
          </a:p>
        </p:txBody>
      </p:sp>
      <p:sp>
        <p:nvSpPr>
          <p:cNvPr id="409" name="Google Shape;409;p1"/>
          <p:cNvSpPr txBox="1"/>
          <p:nvPr>
            <p:ph idx="2" type="body"/>
          </p:nvPr>
        </p:nvSpPr>
        <p:spPr>
          <a:xfrm>
            <a:off x="730487" y="2032781"/>
            <a:ext cx="11324400" cy="566100"/>
          </a:xfrm>
          <a:prstGeom prst="rect">
            <a:avLst/>
          </a:prstGeom>
          <a:noFill/>
          <a:ln>
            <a:noFill/>
          </a:ln>
        </p:spPr>
        <p:txBody>
          <a:bodyPr anchorCtr="0" anchor="t" bIns="0" lIns="0" spcFirstLastPara="1" rIns="0" wrap="square" tIns="0">
            <a:normAutofit/>
          </a:bodyPr>
          <a:lstStyle/>
          <a:p>
            <a:pPr indent="0" lvl="0" marL="0" rtl="0" algn="l">
              <a:lnSpc>
                <a:spcPct val="95000"/>
              </a:lnSpc>
              <a:spcBef>
                <a:spcPts val="0"/>
              </a:spcBef>
              <a:spcAft>
                <a:spcPts val="0"/>
              </a:spcAft>
              <a:buClr>
                <a:schemeClr val="accent1"/>
              </a:buClr>
              <a:buSzPts val="1200"/>
              <a:buFont typeface="Arial"/>
              <a:buNone/>
            </a:pPr>
            <a:r>
              <a:rPr lang="en-US"/>
              <a:t>March 21, 2023</a:t>
            </a:r>
            <a:endParaRPr/>
          </a:p>
        </p:txBody>
      </p:sp>
    </p:spTree>
  </p:cSld>
  <p:clrMapOvr>
    <a:masterClrMapping/>
  </p:clrMapOvr>
  <p:transition p14:dur="50">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096ff86183_2_2"/>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Results</a:t>
            </a:r>
            <a:endParaRPr/>
          </a:p>
        </p:txBody>
      </p:sp>
      <p:sp>
        <p:nvSpPr>
          <p:cNvPr id="488" name="Google Shape;488;g2096ff86183_2_2"/>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graphicFrame>
        <p:nvGraphicFramePr>
          <p:cNvPr id="489" name="Google Shape;489;g2096ff86183_2_2"/>
          <p:cNvGraphicFramePr/>
          <p:nvPr/>
        </p:nvGraphicFramePr>
        <p:xfrm>
          <a:off x="474108" y="1145518"/>
          <a:ext cx="3000000" cy="3000000"/>
        </p:xfrm>
        <a:graphic>
          <a:graphicData uri="http://schemas.openxmlformats.org/drawingml/2006/table">
            <a:tbl>
              <a:tblPr>
                <a:noFill/>
                <a:tableStyleId>{86FEEBCA-0EEE-4EB5-9131-8F7742200CC9}</a:tableStyleId>
              </a:tblPr>
              <a:tblGrid>
                <a:gridCol w="1460725"/>
                <a:gridCol w="619125"/>
                <a:gridCol w="619125"/>
                <a:gridCol w="619125"/>
                <a:gridCol w="619125"/>
                <a:gridCol w="619125"/>
                <a:gridCol w="619125"/>
                <a:gridCol w="619125"/>
                <a:gridCol w="619125"/>
                <a:gridCol w="619125"/>
                <a:gridCol w="619125"/>
                <a:gridCol w="619125"/>
              </a:tblGrid>
              <a:tr h="252925">
                <a:tc>
                  <a:txBody>
                    <a:bodyPr/>
                    <a:lstStyle/>
                    <a:p>
                      <a:pPr indent="0" lvl="0" marL="0" rtl="0" algn="l">
                        <a:lnSpc>
                          <a:spcPct val="100000"/>
                        </a:lnSpc>
                        <a:spcBef>
                          <a:spcPts val="0"/>
                        </a:spcBef>
                        <a:spcAft>
                          <a:spcPts val="0"/>
                        </a:spcAft>
                        <a:buNone/>
                      </a:pPr>
                      <a:r>
                        <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PC1</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PC2</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PC3</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PC4</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PC5</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PC6</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PC7</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PC8</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PC9</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PC10</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PC11</a:t>
                      </a:r>
                      <a:endParaRPr b="1" u="sng">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fixed.acidity</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0.489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-0.111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0.123</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-0.230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0.083</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-0.101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0.350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-0.178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0.194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0.250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0.640</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volatile.acidity</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-0.239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0.275</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0.450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0.079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-0.219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-0.411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0.534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-0.079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-0.129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-0.366</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0.002</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citric.acid</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0.464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-0.152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-0.238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-0.079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0.059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-0.070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-0.105</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-0.378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-0.381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-0.622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-0.071</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residual.sugar</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0.146</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0.272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-0.101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-0.373</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-0.732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-0.049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-0.291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0.300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0.008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-0.093</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0.184</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chlorides</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0.212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0.148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0.093</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0.666</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-0.247</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-0.304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-0.370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-0.357</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0.111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0.218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0.053</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free.sulfur.dioxide</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-0.036</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0.514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-0.429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-0.044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0.159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0.014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0.117</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-0.205</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0.635</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-0.248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-0.051</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total.sulfur.dioxide</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0.024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0.569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-0.322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-0.035</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0.222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-0.136</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0.094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0.019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-0.592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0.371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0.069</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density</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0.395</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0.234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0.339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-0.174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-0.157</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0.391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0.170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-0.239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0.021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0.240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-0.567</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pH</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-0.439</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0.007</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-0.058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-0.004</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-0.268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0.522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0.025</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-0.561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-0.168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0.011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0.341</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sulphates</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0.243</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-0.038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-0.280</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0.551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-0.226</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0.381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0.447</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0.375</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-0.058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-0.112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0.070</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alcohol</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-0.113</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-0.386</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-0.472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-0.122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-0.351</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-0.362</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0.328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-0.218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0.038</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0.303</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lang="en-US">
                          <a:solidFill>
                            <a:schemeClr val="lt1"/>
                          </a:solidFill>
                        </a:rPr>
                        <a:t>-0.315</a:t>
                      </a:r>
                      <a:endParaRPr>
                        <a:solidFill>
                          <a:schemeClr val="lt1"/>
                        </a:solidFill>
                      </a:endParaRPr>
                    </a:p>
                  </a:txBody>
                  <a:tcPr marT="0" marB="0" marR="0" marL="0"/>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2096ff86183_2_24"/>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Results</a:t>
            </a:r>
            <a:endParaRPr/>
          </a:p>
        </p:txBody>
      </p:sp>
      <p:sp>
        <p:nvSpPr>
          <p:cNvPr id="495" name="Google Shape;495;g2096ff86183_2_24"/>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graphicFrame>
        <p:nvGraphicFramePr>
          <p:cNvPr id="496" name="Google Shape;496;g2096ff86183_2_24"/>
          <p:cNvGraphicFramePr/>
          <p:nvPr/>
        </p:nvGraphicFramePr>
        <p:xfrm>
          <a:off x="474108" y="1145518"/>
          <a:ext cx="3000000" cy="3000000"/>
        </p:xfrm>
        <a:graphic>
          <a:graphicData uri="http://schemas.openxmlformats.org/drawingml/2006/table">
            <a:tbl>
              <a:tblPr>
                <a:noFill/>
                <a:tableStyleId>{86FEEBCA-0EEE-4EB5-9131-8F7742200CC9}</a:tableStyleId>
              </a:tblPr>
              <a:tblGrid>
                <a:gridCol w="1460725"/>
                <a:gridCol w="619125"/>
                <a:gridCol w="619125"/>
                <a:gridCol w="619125"/>
                <a:gridCol w="619125"/>
                <a:gridCol w="619125"/>
                <a:gridCol w="619125"/>
                <a:gridCol w="619125"/>
                <a:gridCol w="619125"/>
                <a:gridCol w="619125"/>
                <a:gridCol w="619125"/>
                <a:gridCol w="619125"/>
              </a:tblGrid>
              <a:tr h="252925">
                <a:tc>
                  <a:txBody>
                    <a:bodyPr/>
                    <a:lstStyle/>
                    <a:p>
                      <a:pPr indent="0" lvl="0" marL="0" rtl="0" algn="l">
                        <a:lnSpc>
                          <a:spcPct val="100000"/>
                        </a:lnSpc>
                        <a:spcBef>
                          <a:spcPts val="0"/>
                        </a:spcBef>
                        <a:spcAft>
                          <a:spcPts val="0"/>
                        </a:spcAft>
                        <a:buNone/>
                      </a:pPr>
                      <a:r>
                        <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PC1</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PC2</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PC3</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PC4</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PC5</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PC6</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PC7</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PC8</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PC9</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PC10</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PC11</a:t>
                      </a:r>
                      <a:endParaRPr b="1" u="sng">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fixed.acidity</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0.489</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0.350</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0.640</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volatile.acidity</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0.450</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-0.411</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0.534</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-0.366</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citric.acid</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0.464</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-0.378</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-0.381</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-0.622</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residual.sugar</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-0.373</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-0.732</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chlorides</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0.666</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-0.304</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-0.370</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-0.357</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free.sulfur.dioxide</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0.514</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-0.429</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0.635</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total.sulfur.dioxide</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0.569</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-0.322</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-0.592</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0.371</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density</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0.395</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0.339</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0.391</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-0.567</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pH</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-0.439</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0.522</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-0.561</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0.341</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sulphates</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0.551</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0.381</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0.447</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0.375</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alcohol</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-0.386</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-0.472</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-0.351</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-0.362</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0.328</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0.303</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-0.315</a:t>
                      </a:r>
                      <a:endParaRPr>
                        <a:solidFill>
                          <a:schemeClr val="lt1"/>
                        </a:solidFill>
                      </a:endParaRPr>
                    </a:p>
                  </a:txBody>
                  <a:tcPr marT="0" marB="0" marR="0" marL="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096ff86183_2_31"/>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Results</a:t>
            </a:r>
            <a:endParaRPr/>
          </a:p>
        </p:txBody>
      </p:sp>
      <p:sp>
        <p:nvSpPr>
          <p:cNvPr id="502" name="Google Shape;502;g2096ff86183_2_31"/>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graphicFrame>
        <p:nvGraphicFramePr>
          <p:cNvPr id="503" name="Google Shape;503;g2096ff86183_2_31"/>
          <p:cNvGraphicFramePr/>
          <p:nvPr/>
        </p:nvGraphicFramePr>
        <p:xfrm>
          <a:off x="474108" y="1145518"/>
          <a:ext cx="3000000" cy="3000000"/>
        </p:xfrm>
        <a:graphic>
          <a:graphicData uri="http://schemas.openxmlformats.org/drawingml/2006/table">
            <a:tbl>
              <a:tblPr>
                <a:noFill/>
                <a:tableStyleId>{86FEEBCA-0EEE-4EB5-9131-8F7742200CC9}</a:tableStyleId>
              </a:tblPr>
              <a:tblGrid>
                <a:gridCol w="1460725"/>
                <a:gridCol w="619125"/>
                <a:gridCol w="619125"/>
                <a:gridCol w="619125"/>
                <a:gridCol w="619125"/>
                <a:gridCol w="619125"/>
                <a:gridCol w="619125"/>
              </a:tblGrid>
              <a:tr h="252925">
                <a:tc>
                  <a:txBody>
                    <a:bodyPr/>
                    <a:lstStyle/>
                    <a:p>
                      <a:pPr indent="0" lvl="0" marL="0" rtl="0" algn="l">
                        <a:lnSpc>
                          <a:spcPct val="100000"/>
                        </a:lnSpc>
                        <a:spcBef>
                          <a:spcPts val="0"/>
                        </a:spcBef>
                        <a:spcAft>
                          <a:spcPts val="0"/>
                        </a:spcAft>
                        <a:buNone/>
                      </a:pPr>
                      <a:r>
                        <a:t/>
                      </a:r>
                      <a:endParaRPr>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PC1</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PC2</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PC3</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PC4</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PC5</a:t>
                      </a:r>
                      <a:endParaRPr b="1" u="sng">
                        <a:solidFill>
                          <a:schemeClr val="lt1"/>
                        </a:solidFill>
                      </a:endParaRPr>
                    </a:p>
                  </a:txBody>
                  <a:tcPr marT="0" marB="0" marR="0" marL="0"/>
                </a:tc>
                <a:tc>
                  <a:txBody>
                    <a:bodyPr/>
                    <a:lstStyle/>
                    <a:p>
                      <a:pPr indent="0" lvl="0" marL="0" rtl="0" algn="r">
                        <a:lnSpc>
                          <a:spcPct val="100000"/>
                        </a:lnSpc>
                        <a:spcBef>
                          <a:spcPts val="0"/>
                        </a:spcBef>
                        <a:spcAft>
                          <a:spcPts val="0"/>
                        </a:spcAft>
                        <a:buNone/>
                      </a:pPr>
                      <a:r>
                        <a:rPr b="1" lang="en-US" u="sng">
                          <a:solidFill>
                            <a:schemeClr val="lt1"/>
                          </a:solidFill>
                        </a:rPr>
                        <a:t>PC6</a:t>
                      </a:r>
                      <a:endParaRPr b="1" u="sng">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fixed.acidity</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0.489</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volatile.acidity</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0.450</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-0.411</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citric.acid</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0.464</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residual.sugar</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-0.373</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-0.732</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chlorides</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0.666</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-0.304</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free.sulfur.dioxide</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0.514</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-0.429</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total.sulfur.dioxide</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0.569</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-0.322</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density</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0.395</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0.339</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0.391</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pH</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-0.439</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0.522</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sulphates</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0.551</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0.381</a:t>
                      </a:r>
                      <a:endParaRPr>
                        <a:solidFill>
                          <a:schemeClr val="lt1"/>
                        </a:solidFill>
                      </a:endParaRPr>
                    </a:p>
                  </a:txBody>
                  <a:tcPr marT="0" marB="0" marR="0" marL="0"/>
                </a:tc>
              </a:tr>
              <a:tr h="432950">
                <a:tc>
                  <a:txBody>
                    <a:bodyPr/>
                    <a:lstStyle/>
                    <a:p>
                      <a:pPr indent="0" lvl="0" marL="0" rtl="0" algn="l">
                        <a:lnSpc>
                          <a:spcPct val="100000"/>
                        </a:lnSpc>
                        <a:spcBef>
                          <a:spcPts val="0"/>
                        </a:spcBef>
                        <a:spcAft>
                          <a:spcPts val="0"/>
                        </a:spcAft>
                        <a:buNone/>
                      </a:pPr>
                      <a:r>
                        <a:rPr lang="en-US">
                          <a:solidFill>
                            <a:schemeClr val="lt1"/>
                          </a:solidFill>
                        </a:rPr>
                        <a:t>alcohol</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-0.386</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-0.472</a:t>
                      </a:r>
                      <a:endParaRPr>
                        <a:solidFill>
                          <a:schemeClr val="lt1"/>
                        </a:solidFill>
                      </a:endParaRPr>
                    </a:p>
                  </a:txBody>
                  <a:tcPr marT="0" marB="0" marR="0" marL="0"/>
                </a:tc>
                <a:tc>
                  <a:txBody>
                    <a:bodyPr/>
                    <a:lstStyle/>
                    <a:p>
                      <a:pPr indent="0" lvl="0" marL="0" rtl="0" algn="l">
                        <a:spcBef>
                          <a:spcPts val="0"/>
                        </a:spcBef>
                        <a:spcAft>
                          <a:spcPts val="0"/>
                        </a:spcAft>
                        <a:buNone/>
                      </a:pPr>
                      <a:r>
                        <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-0.351</a:t>
                      </a:r>
                      <a:endParaRPr>
                        <a:solidFill>
                          <a:schemeClr val="lt1"/>
                        </a:solidFill>
                      </a:endParaRPr>
                    </a:p>
                  </a:txBody>
                  <a:tcPr marT="0" marB="0" marR="0" marL="0"/>
                </a:tc>
                <a:tc>
                  <a:txBody>
                    <a:bodyPr/>
                    <a:lstStyle/>
                    <a:p>
                      <a:pPr indent="0" lvl="0" marL="0" rtl="0" algn="r">
                        <a:lnSpc>
                          <a:spcPct val="115000"/>
                        </a:lnSpc>
                        <a:spcBef>
                          <a:spcPts val="0"/>
                        </a:spcBef>
                        <a:spcAft>
                          <a:spcPts val="0"/>
                        </a:spcAft>
                        <a:buNone/>
                      </a:pPr>
                      <a:r>
                        <a:rPr lang="en-US">
                          <a:solidFill>
                            <a:schemeClr val="lt1"/>
                          </a:solidFill>
                        </a:rPr>
                        <a:t>-0.362</a:t>
                      </a:r>
                      <a:endParaRPr>
                        <a:solidFill>
                          <a:schemeClr val="lt1"/>
                        </a:solidFill>
                      </a:endParaRPr>
                    </a:p>
                  </a:txBody>
                  <a:tcPr marT="0" marB="0" marR="0" marL="0"/>
                </a:tc>
              </a:tr>
            </a:tbl>
          </a:graphicData>
        </a:graphic>
      </p:graphicFrame>
      <p:sp>
        <p:nvSpPr>
          <p:cNvPr id="504" name="Google Shape;504;g2096ff86183_2_31"/>
          <p:cNvSpPr txBox="1"/>
          <p:nvPr/>
        </p:nvSpPr>
        <p:spPr>
          <a:xfrm>
            <a:off x="6324450" y="2105250"/>
            <a:ext cx="3457200" cy="2647500"/>
          </a:xfrm>
          <a:prstGeom prst="rect">
            <a:avLst/>
          </a:prstGeom>
          <a:no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1600">
                <a:solidFill>
                  <a:schemeClr val="lt1"/>
                </a:solidFill>
              </a:rPr>
              <a:t>Interpretation (the real challenge)</a:t>
            </a:r>
            <a:endParaRPr b="1" sz="1600">
              <a:solidFill>
                <a:schemeClr val="lt1"/>
              </a:solidFill>
            </a:endParaRPr>
          </a:p>
          <a:p>
            <a:pPr indent="0" lvl="0" marL="0" rtl="0" algn="l">
              <a:lnSpc>
                <a:spcPct val="150000"/>
              </a:lnSpc>
              <a:spcBef>
                <a:spcPts val="0"/>
              </a:spcBef>
              <a:spcAft>
                <a:spcPts val="0"/>
              </a:spcAft>
              <a:buNone/>
            </a:pPr>
            <a:r>
              <a:rPr lang="en-US" sz="1600">
                <a:solidFill>
                  <a:schemeClr val="lt1"/>
                </a:solidFill>
              </a:rPr>
              <a:t>PC1: Acidity</a:t>
            </a:r>
            <a:endParaRPr sz="1600">
              <a:solidFill>
                <a:schemeClr val="lt1"/>
              </a:solidFill>
            </a:endParaRPr>
          </a:p>
          <a:p>
            <a:pPr indent="0" lvl="0" marL="0" rtl="0" algn="l">
              <a:lnSpc>
                <a:spcPct val="150000"/>
              </a:lnSpc>
              <a:spcBef>
                <a:spcPts val="0"/>
              </a:spcBef>
              <a:spcAft>
                <a:spcPts val="0"/>
              </a:spcAft>
              <a:buNone/>
            </a:pPr>
            <a:r>
              <a:rPr lang="en-US" sz="1600">
                <a:solidFill>
                  <a:schemeClr val="lt1"/>
                </a:solidFill>
              </a:rPr>
              <a:t>PC2: Smoothness? (Stability?)</a:t>
            </a:r>
            <a:endParaRPr sz="1600">
              <a:solidFill>
                <a:schemeClr val="lt1"/>
              </a:solidFill>
            </a:endParaRPr>
          </a:p>
          <a:p>
            <a:pPr indent="0" lvl="0" marL="0" rtl="0" algn="l">
              <a:lnSpc>
                <a:spcPct val="150000"/>
              </a:lnSpc>
              <a:spcBef>
                <a:spcPts val="0"/>
              </a:spcBef>
              <a:spcAft>
                <a:spcPts val="0"/>
              </a:spcAft>
              <a:buNone/>
            </a:pPr>
            <a:r>
              <a:rPr lang="en-US" sz="1600">
                <a:solidFill>
                  <a:schemeClr val="lt1"/>
                </a:solidFill>
              </a:rPr>
              <a:t>PC3: Bitterness</a:t>
            </a:r>
            <a:endParaRPr sz="1600">
              <a:solidFill>
                <a:schemeClr val="lt1"/>
              </a:solidFill>
            </a:endParaRPr>
          </a:p>
          <a:p>
            <a:pPr indent="0" lvl="0" marL="0" rtl="0" algn="l">
              <a:lnSpc>
                <a:spcPct val="150000"/>
              </a:lnSpc>
              <a:spcBef>
                <a:spcPts val="0"/>
              </a:spcBef>
              <a:spcAft>
                <a:spcPts val="0"/>
              </a:spcAft>
              <a:buNone/>
            </a:pPr>
            <a:r>
              <a:rPr lang="en-US" sz="1600">
                <a:solidFill>
                  <a:schemeClr val="lt1"/>
                </a:solidFill>
              </a:rPr>
              <a:t>PC4: Salt/Sugar contrast</a:t>
            </a:r>
            <a:endParaRPr sz="1600">
              <a:solidFill>
                <a:schemeClr val="lt1"/>
              </a:solidFill>
            </a:endParaRPr>
          </a:p>
          <a:p>
            <a:pPr indent="0" lvl="0" marL="0" rtl="0" algn="l">
              <a:lnSpc>
                <a:spcPct val="150000"/>
              </a:lnSpc>
              <a:spcBef>
                <a:spcPts val="0"/>
              </a:spcBef>
              <a:spcAft>
                <a:spcPts val="0"/>
              </a:spcAft>
              <a:buNone/>
            </a:pPr>
            <a:r>
              <a:rPr lang="en-US" sz="1600">
                <a:solidFill>
                  <a:schemeClr val="lt1"/>
                </a:solidFill>
              </a:rPr>
              <a:t>PC5: “Dryness” (opposite of sweet)</a:t>
            </a:r>
            <a:endParaRPr sz="1600">
              <a:solidFill>
                <a:schemeClr val="lt1"/>
              </a:solidFill>
            </a:endParaRPr>
          </a:p>
          <a:p>
            <a:pPr indent="0" lvl="0" marL="0" rtl="0" algn="l">
              <a:lnSpc>
                <a:spcPct val="150000"/>
              </a:lnSpc>
              <a:spcBef>
                <a:spcPts val="0"/>
              </a:spcBef>
              <a:spcAft>
                <a:spcPts val="0"/>
              </a:spcAft>
              <a:buNone/>
            </a:pPr>
            <a:r>
              <a:rPr lang="en-US" sz="1600">
                <a:solidFill>
                  <a:schemeClr val="lt1"/>
                </a:solidFill>
              </a:rPr>
              <a:t>PC6: Aroma?</a:t>
            </a:r>
            <a:endParaRPr sz="1600">
              <a:solidFill>
                <a:schemeClr val="lt1"/>
              </a:solidFill>
            </a:endParaRPr>
          </a:p>
        </p:txBody>
      </p:sp>
      <p:sp>
        <p:nvSpPr>
          <p:cNvPr id="505" name="Google Shape;505;g2096ff86183_2_31"/>
          <p:cNvSpPr txBox="1"/>
          <p:nvPr/>
        </p:nvSpPr>
        <p:spPr>
          <a:xfrm>
            <a:off x="5742925" y="5608725"/>
            <a:ext cx="336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 Alcohol may have a ‘masking’ effect</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21fe128eafa_2_0"/>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Why non-linear PCA?</a:t>
            </a:r>
            <a:endParaRPr/>
          </a:p>
        </p:txBody>
      </p:sp>
      <p:sp>
        <p:nvSpPr>
          <p:cNvPr id="512" name="Google Shape;512;g21fe128eafa_2_0"/>
          <p:cNvSpPr txBox="1"/>
          <p:nvPr>
            <p:ph idx="1" type="body"/>
          </p:nvPr>
        </p:nvSpPr>
        <p:spPr>
          <a:xfrm>
            <a:off x="193100" y="736900"/>
            <a:ext cx="8745300" cy="5709600"/>
          </a:xfrm>
          <a:prstGeom prst="rect">
            <a:avLst/>
          </a:prstGeom>
        </p:spPr>
        <p:txBody>
          <a:bodyPr anchorCtr="0" anchor="ctr" bIns="0" lIns="0" spcFirstLastPara="1" rIns="0" wrap="square" tIns="0">
            <a:normAutofit fontScale="25000" lnSpcReduction="20000"/>
          </a:bodyPr>
          <a:lstStyle/>
          <a:p>
            <a:pPr indent="0" lvl="0" marL="0" rtl="0" algn="l">
              <a:lnSpc>
                <a:spcPct val="150000"/>
              </a:lnSpc>
              <a:spcBef>
                <a:spcPts val="0"/>
              </a:spcBef>
              <a:spcAft>
                <a:spcPts val="0"/>
              </a:spcAft>
              <a:buNone/>
            </a:pPr>
            <a:r>
              <a:rPr lang="en-US" sz="9493"/>
              <a:t>There are some </a:t>
            </a:r>
            <a:r>
              <a:rPr lang="en-US" sz="9493"/>
              <a:t>assumptions</a:t>
            </a:r>
            <a:r>
              <a:rPr lang="en-US" sz="9493"/>
              <a:t> and limitations to the ordinary PCA. </a:t>
            </a:r>
            <a:endParaRPr sz="9493"/>
          </a:p>
          <a:p>
            <a:pPr indent="-379305" lvl="0" marL="457200" rtl="0" algn="l">
              <a:lnSpc>
                <a:spcPct val="150000"/>
              </a:lnSpc>
              <a:spcBef>
                <a:spcPts val="1200"/>
              </a:spcBef>
              <a:spcAft>
                <a:spcPts val="0"/>
              </a:spcAft>
              <a:buSzPct val="100000"/>
              <a:buAutoNum type="arabicPeriod"/>
            </a:pPr>
            <a:r>
              <a:rPr lang="en-US" sz="9493"/>
              <a:t>PCA assumes correlations between variables due to Pearson</a:t>
            </a:r>
            <a:endParaRPr sz="9493"/>
          </a:p>
          <a:p>
            <a:pPr indent="-379305" lvl="0" marL="457200" rtl="0" algn="l">
              <a:lnSpc>
                <a:spcPct val="150000"/>
              </a:lnSpc>
              <a:spcBef>
                <a:spcPts val="0"/>
              </a:spcBef>
              <a:spcAft>
                <a:spcPts val="0"/>
              </a:spcAft>
              <a:buSzPct val="100000"/>
              <a:buAutoNum type="arabicPeriod"/>
            </a:pPr>
            <a:r>
              <a:rPr lang="en-US" sz="9493"/>
              <a:t>PCA is fixed and unable to change it, thus is sensitive to outliers</a:t>
            </a:r>
            <a:endParaRPr sz="9493"/>
          </a:p>
          <a:p>
            <a:pPr indent="-379305" lvl="0" marL="457200" rtl="0" algn="l">
              <a:lnSpc>
                <a:spcPct val="150000"/>
              </a:lnSpc>
              <a:spcBef>
                <a:spcPts val="0"/>
              </a:spcBef>
              <a:spcAft>
                <a:spcPts val="0"/>
              </a:spcAft>
              <a:buSzPct val="100000"/>
              <a:buAutoNum type="arabicPeriod"/>
            </a:pPr>
            <a:r>
              <a:rPr lang="en-US" sz="9493"/>
              <a:t>PCA has to use complete dataset</a:t>
            </a:r>
            <a:endParaRPr sz="9493"/>
          </a:p>
          <a:p>
            <a:pPr indent="-379305" lvl="0" marL="457200" rtl="0" algn="l">
              <a:lnSpc>
                <a:spcPct val="150000"/>
              </a:lnSpc>
              <a:spcBef>
                <a:spcPts val="0"/>
              </a:spcBef>
              <a:spcAft>
                <a:spcPts val="0"/>
              </a:spcAft>
              <a:buSzPct val="100000"/>
              <a:buAutoNum type="arabicPeriod"/>
            </a:pPr>
            <a:r>
              <a:rPr lang="en-US" sz="9493"/>
              <a:t>PCA works well on linear relationship dataset</a:t>
            </a:r>
            <a:endParaRPr sz="9493"/>
          </a:p>
          <a:p>
            <a:pPr indent="-379305" lvl="0" marL="457200" rtl="0" algn="l">
              <a:lnSpc>
                <a:spcPct val="150000"/>
              </a:lnSpc>
              <a:spcBef>
                <a:spcPts val="0"/>
              </a:spcBef>
              <a:spcAft>
                <a:spcPts val="0"/>
              </a:spcAft>
              <a:buSzPct val="100000"/>
              <a:buAutoNum type="arabicPeriod"/>
            </a:pPr>
            <a:r>
              <a:rPr lang="en-US" sz="9493"/>
              <a:t>PCA can only be </a:t>
            </a:r>
            <a:r>
              <a:rPr lang="en-US" sz="9493"/>
              <a:t>applied</a:t>
            </a:r>
            <a:r>
              <a:rPr lang="en-US" sz="9493"/>
              <a:t> to continuous dataset</a:t>
            </a:r>
            <a:endParaRPr sz="9493"/>
          </a:p>
          <a:p>
            <a:pPr indent="0" lvl="0" marL="45720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513" name="Google Shape;513;g21fe128eafa_2_0"/>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sp>
        <p:nvSpPr>
          <p:cNvPr id="514" name="Google Shape;514;g21fe128eafa_2_0"/>
          <p:cNvSpPr txBox="1"/>
          <p:nvPr/>
        </p:nvSpPr>
        <p:spPr>
          <a:xfrm>
            <a:off x="395650" y="4795800"/>
            <a:ext cx="7577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u="sng">
                <a:solidFill>
                  <a:schemeClr val="accent4"/>
                </a:solidFill>
                <a:hlinkClick r:id="rId3">
                  <a:extLst>
                    <a:ext uri="{A12FA001-AC4F-418D-AE19-62706E023703}">
                      <ahyp:hlinkClr val="tx"/>
                    </a:ext>
                  </a:extLst>
                </a:hlinkClick>
              </a:rPr>
              <a:t>https://www.keboola.com/blog/pca-machine-learning</a:t>
            </a:r>
            <a:endParaRPr sz="2500">
              <a:solidFill>
                <a:schemeClr val="accent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1fe128eafa_2_8"/>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Nonlinear Dimensionality Reduction</a:t>
            </a:r>
            <a:endParaRPr/>
          </a:p>
        </p:txBody>
      </p:sp>
      <p:sp>
        <p:nvSpPr>
          <p:cNvPr id="521" name="Google Shape;521;g21fe128eafa_2_8"/>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522" name="Google Shape;522;g21fe128eafa_2_8"/>
          <p:cNvPicPr preferRelativeResize="0"/>
          <p:nvPr/>
        </p:nvPicPr>
        <p:blipFill>
          <a:blip r:embed="rId3">
            <a:alphaModFix/>
          </a:blip>
          <a:stretch>
            <a:fillRect/>
          </a:stretch>
        </p:blipFill>
        <p:spPr>
          <a:xfrm>
            <a:off x="188900" y="954000"/>
            <a:ext cx="8515476" cy="3281050"/>
          </a:xfrm>
          <a:prstGeom prst="rect">
            <a:avLst/>
          </a:prstGeom>
          <a:noFill/>
          <a:ln>
            <a:noFill/>
          </a:ln>
        </p:spPr>
      </p:pic>
      <p:sp>
        <p:nvSpPr>
          <p:cNvPr id="523" name="Google Shape;523;g21fe128eafa_2_8"/>
          <p:cNvSpPr txBox="1"/>
          <p:nvPr/>
        </p:nvSpPr>
        <p:spPr>
          <a:xfrm>
            <a:off x="1750500" y="4400150"/>
            <a:ext cx="5239500" cy="1908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lt1"/>
              </a:buClr>
              <a:buSzPts val="2800"/>
              <a:buAutoNum type="arabicPeriod"/>
            </a:pPr>
            <a:r>
              <a:rPr lang="en-US" sz="2800">
                <a:solidFill>
                  <a:schemeClr val="lt1"/>
                </a:solidFill>
              </a:rPr>
              <a:t>Standard Nonlinear Data</a:t>
            </a:r>
            <a:endParaRPr sz="2800">
              <a:solidFill>
                <a:schemeClr val="lt1"/>
              </a:solidFill>
            </a:endParaRPr>
          </a:p>
          <a:p>
            <a:pPr indent="-406400" lvl="0" marL="457200" rtl="0" algn="l">
              <a:spcBef>
                <a:spcPts val="0"/>
              </a:spcBef>
              <a:spcAft>
                <a:spcPts val="0"/>
              </a:spcAft>
              <a:buClr>
                <a:schemeClr val="lt1"/>
              </a:buClr>
              <a:buSzPts val="2800"/>
              <a:buAutoNum type="arabicPeriod"/>
            </a:pPr>
            <a:r>
              <a:rPr lang="en-US" sz="2800">
                <a:solidFill>
                  <a:schemeClr val="lt1"/>
                </a:solidFill>
              </a:rPr>
              <a:t>H</a:t>
            </a:r>
            <a:r>
              <a:rPr lang="en-US" sz="2800">
                <a:solidFill>
                  <a:schemeClr val="lt1"/>
                </a:solidFill>
              </a:rPr>
              <a:t>ierarchical NLPCA</a:t>
            </a:r>
            <a:endParaRPr sz="2800">
              <a:solidFill>
                <a:schemeClr val="lt1"/>
              </a:solidFill>
            </a:endParaRPr>
          </a:p>
          <a:p>
            <a:pPr indent="-406400" lvl="0" marL="457200" rtl="0" algn="l">
              <a:spcBef>
                <a:spcPts val="0"/>
              </a:spcBef>
              <a:spcAft>
                <a:spcPts val="0"/>
              </a:spcAft>
              <a:buClr>
                <a:schemeClr val="lt1"/>
              </a:buClr>
              <a:buSzPts val="2800"/>
              <a:buAutoNum type="arabicPeriod"/>
            </a:pPr>
            <a:r>
              <a:rPr lang="en-US" sz="2800">
                <a:solidFill>
                  <a:schemeClr val="lt1"/>
                </a:solidFill>
              </a:rPr>
              <a:t>Circular PCA</a:t>
            </a:r>
            <a:endParaRPr sz="2800">
              <a:solidFill>
                <a:schemeClr val="lt1"/>
              </a:solidFill>
            </a:endParaRPr>
          </a:p>
          <a:p>
            <a:pPr indent="-406400" lvl="0" marL="457200" rtl="0" algn="l">
              <a:spcBef>
                <a:spcPts val="0"/>
              </a:spcBef>
              <a:spcAft>
                <a:spcPts val="0"/>
              </a:spcAft>
              <a:buClr>
                <a:schemeClr val="lt1"/>
              </a:buClr>
              <a:buSzPts val="2800"/>
              <a:buAutoNum type="arabicPeriod"/>
            </a:pPr>
            <a:r>
              <a:rPr lang="en-US" sz="2800">
                <a:solidFill>
                  <a:schemeClr val="lt1"/>
                </a:solidFill>
              </a:rPr>
              <a:t>Inverse NLPCA</a:t>
            </a:r>
            <a:endParaRPr sz="28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1fe128eafa_2_20"/>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Standard Nonlinear PCA</a:t>
            </a:r>
            <a:endParaRPr/>
          </a:p>
        </p:txBody>
      </p:sp>
      <p:sp>
        <p:nvSpPr>
          <p:cNvPr id="530" name="Google Shape;530;g21fe128eafa_2_20"/>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531" name="Google Shape;531;g21fe128eafa_2_20"/>
          <p:cNvPicPr preferRelativeResize="0"/>
          <p:nvPr/>
        </p:nvPicPr>
        <p:blipFill>
          <a:blip r:embed="rId3">
            <a:alphaModFix/>
          </a:blip>
          <a:stretch>
            <a:fillRect/>
          </a:stretch>
        </p:blipFill>
        <p:spPr>
          <a:xfrm>
            <a:off x="188901" y="891200"/>
            <a:ext cx="7772124" cy="4276875"/>
          </a:xfrm>
          <a:prstGeom prst="rect">
            <a:avLst/>
          </a:prstGeom>
          <a:noFill/>
          <a:ln>
            <a:noFill/>
          </a:ln>
        </p:spPr>
      </p:pic>
      <p:pic>
        <p:nvPicPr>
          <p:cNvPr id="532" name="Google Shape;532;g21fe128eafa_2_20"/>
          <p:cNvPicPr preferRelativeResize="0"/>
          <p:nvPr/>
        </p:nvPicPr>
        <p:blipFill>
          <a:blip r:embed="rId4">
            <a:alphaModFix/>
          </a:blip>
          <a:stretch>
            <a:fillRect/>
          </a:stretch>
        </p:blipFill>
        <p:spPr>
          <a:xfrm>
            <a:off x="1528775" y="5504998"/>
            <a:ext cx="4745500" cy="837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21fe128eafa_2_30"/>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Hierarchical NLPCA</a:t>
            </a:r>
            <a:endParaRPr/>
          </a:p>
        </p:txBody>
      </p:sp>
      <p:sp>
        <p:nvSpPr>
          <p:cNvPr id="539" name="Google Shape;539;g21fe128eafa_2_30"/>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540" name="Google Shape;540;g21fe128eafa_2_30"/>
          <p:cNvPicPr preferRelativeResize="0"/>
          <p:nvPr/>
        </p:nvPicPr>
        <p:blipFill>
          <a:blip r:embed="rId3">
            <a:alphaModFix/>
          </a:blip>
          <a:stretch>
            <a:fillRect/>
          </a:stretch>
        </p:blipFill>
        <p:spPr>
          <a:xfrm>
            <a:off x="188900" y="983150"/>
            <a:ext cx="7568326" cy="4026875"/>
          </a:xfrm>
          <a:prstGeom prst="rect">
            <a:avLst/>
          </a:prstGeom>
          <a:noFill/>
          <a:ln>
            <a:noFill/>
          </a:ln>
        </p:spPr>
      </p:pic>
      <p:pic>
        <p:nvPicPr>
          <p:cNvPr id="541" name="Google Shape;541;g21fe128eafa_2_30"/>
          <p:cNvPicPr preferRelativeResize="0"/>
          <p:nvPr/>
        </p:nvPicPr>
        <p:blipFill>
          <a:blip r:embed="rId4">
            <a:alphaModFix/>
          </a:blip>
          <a:stretch>
            <a:fillRect/>
          </a:stretch>
        </p:blipFill>
        <p:spPr>
          <a:xfrm>
            <a:off x="4776050" y="5490475"/>
            <a:ext cx="4166550" cy="762000"/>
          </a:xfrm>
          <a:prstGeom prst="rect">
            <a:avLst/>
          </a:prstGeom>
          <a:noFill/>
          <a:ln>
            <a:noFill/>
          </a:ln>
        </p:spPr>
      </p:pic>
      <p:pic>
        <p:nvPicPr>
          <p:cNvPr id="542" name="Google Shape;542;g21fe128eafa_2_30"/>
          <p:cNvPicPr preferRelativeResize="0"/>
          <p:nvPr/>
        </p:nvPicPr>
        <p:blipFill>
          <a:blip r:embed="rId5">
            <a:alphaModFix/>
          </a:blip>
          <a:stretch>
            <a:fillRect/>
          </a:stretch>
        </p:blipFill>
        <p:spPr>
          <a:xfrm>
            <a:off x="89828" y="5500000"/>
            <a:ext cx="4460350" cy="74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21fe128eafa_2_41"/>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Circular PCA</a:t>
            </a:r>
            <a:endParaRPr/>
          </a:p>
        </p:txBody>
      </p:sp>
      <p:sp>
        <p:nvSpPr>
          <p:cNvPr id="549" name="Google Shape;549;g21fe128eafa_2_41"/>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550" name="Google Shape;550;g21fe128eafa_2_41"/>
          <p:cNvPicPr preferRelativeResize="0"/>
          <p:nvPr/>
        </p:nvPicPr>
        <p:blipFill>
          <a:blip r:embed="rId3">
            <a:alphaModFix/>
          </a:blip>
          <a:stretch>
            <a:fillRect/>
          </a:stretch>
        </p:blipFill>
        <p:spPr>
          <a:xfrm>
            <a:off x="188900" y="1076475"/>
            <a:ext cx="8182926" cy="4019251"/>
          </a:xfrm>
          <a:prstGeom prst="rect">
            <a:avLst/>
          </a:prstGeom>
          <a:noFill/>
          <a:ln>
            <a:noFill/>
          </a:ln>
        </p:spPr>
      </p:pic>
      <p:pic>
        <p:nvPicPr>
          <p:cNvPr id="551" name="Google Shape;551;g21fe128eafa_2_41"/>
          <p:cNvPicPr preferRelativeResize="0"/>
          <p:nvPr/>
        </p:nvPicPr>
        <p:blipFill>
          <a:blip r:embed="rId4">
            <a:alphaModFix/>
          </a:blip>
          <a:stretch>
            <a:fillRect/>
          </a:stretch>
        </p:blipFill>
        <p:spPr>
          <a:xfrm>
            <a:off x="860351" y="5294882"/>
            <a:ext cx="2781300" cy="952500"/>
          </a:xfrm>
          <a:prstGeom prst="rect">
            <a:avLst/>
          </a:prstGeom>
          <a:noFill/>
          <a:ln>
            <a:noFill/>
          </a:ln>
        </p:spPr>
      </p:pic>
      <p:pic>
        <p:nvPicPr>
          <p:cNvPr id="552" name="Google Shape;552;g21fe128eafa_2_41"/>
          <p:cNvPicPr preferRelativeResize="0"/>
          <p:nvPr/>
        </p:nvPicPr>
        <p:blipFill>
          <a:blip r:embed="rId5">
            <a:alphaModFix/>
          </a:blip>
          <a:stretch>
            <a:fillRect/>
          </a:stretch>
        </p:blipFill>
        <p:spPr>
          <a:xfrm>
            <a:off x="4968925" y="5294875"/>
            <a:ext cx="2950691" cy="95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21fe128eafa_2_52"/>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Inverse NLPCA</a:t>
            </a:r>
            <a:endParaRPr/>
          </a:p>
        </p:txBody>
      </p:sp>
      <p:sp>
        <p:nvSpPr>
          <p:cNvPr id="559" name="Google Shape;559;g21fe128eafa_2_52"/>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560" name="Google Shape;560;g21fe128eafa_2_52"/>
          <p:cNvPicPr preferRelativeResize="0"/>
          <p:nvPr/>
        </p:nvPicPr>
        <p:blipFill>
          <a:blip r:embed="rId3">
            <a:alphaModFix/>
          </a:blip>
          <a:stretch>
            <a:fillRect/>
          </a:stretch>
        </p:blipFill>
        <p:spPr>
          <a:xfrm>
            <a:off x="188900" y="874650"/>
            <a:ext cx="7233994" cy="3489724"/>
          </a:xfrm>
          <a:prstGeom prst="rect">
            <a:avLst/>
          </a:prstGeom>
          <a:noFill/>
          <a:ln>
            <a:noFill/>
          </a:ln>
        </p:spPr>
      </p:pic>
      <p:pic>
        <p:nvPicPr>
          <p:cNvPr id="561" name="Google Shape;561;g21fe128eafa_2_52"/>
          <p:cNvPicPr preferRelativeResize="0"/>
          <p:nvPr/>
        </p:nvPicPr>
        <p:blipFill>
          <a:blip r:embed="rId4">
            <a:alphaModFix/>
          </a:blip>
          <a:stretch>
            <a:fillRect/>
          </a:stretch>
        </p:blipFill>
        <p:spPr>
          <a:xfrm>
            <a:off x="188900" y="4495100"/>
            <a:ext cx="6229350" cy="756300"/>
          </a:xfrm>
          <a:prstGeom prst="rect">
            <a:avLst/>
          </a:prstGeom>
          <a:noFill/>
          <a:ln>
            <a:noFill/>
          </a:ln>
        </p:spPr>
      </p:pic>
      <p:pic>
        <p:nvPicPr>
          <p:cNvPr id="562" name="Google Shape;562;g21fe128eafa_2_52"/>
          <p:cNvPicPr preferRelativeResize="0"/>
          <p:nvPr/>
        </p:nvPicPr>
        <p:blipFill>
          <a:blip r:embed="rId5">
            <a:alphaModFix/>
          </a:blip>
          <a:stretch>
            <a:fillRect/>
          </a:stretch>
        </p:blipFill>
        <p:spPr>
          <a:xfrm>
            <a:off x="188900" y="5382125"/>
            <a:ext cx="6862174" cy="1346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21fe128eafa_2_63"/>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Non-normal simulated data</a:t>
            </a:r>
            <a:endParaRPr/>
          </a:p>
        </p:txBody>
      </p:sp>
      <p:sp>
        <p:nvSpPr>
          <p:cNvPr id="569" name="Google Shape;569;g21fe128eafa_2_63"/>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sp>
        <p:nvSpPr>
          <p:cNvPr id="570" name="Google Shape;570;g21fe128eafa_2_63"/>
          <p:cNvSpPr txBox="1"/>
          <p:nvPr/>
        </p:nvSpPr>
        <p:spPr>
          <a:xfrm>
            <a:off x="1160013" y="5239425"/>
            <a:ext cx="5170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The true pattern is a square with </a:t>
            </a:r>
            <a:r>
              <a:rPr lang="en-US" sz="2000">
                <a:solidFill>
                  <a:schemeClr val="lt1"/>
                </a:solidFill>
              </a:rPr>
              <a:t>length</a:t>
            </a:r>
            <a:r>
              <a:rPr lang="en-US" sz="2000">
                <a:solidFill>
                  <a:schemeClr val="lt1"/>
                </a:solidFill>
              </a:rPr>
              <a:t> 1, and simulated data is 0.02 times of standard normal distribution.</a:t>
            </a:r>
            <a:endParaRPr sz="2000">
              <a:solidFill>
                <a:schemeClr val="lt1"/>
              </a:solidFill>
            </a:endParaRPr>
          </a:p>
        </p:txBody>
      </p:sp>
      <p:pic>
        <p:nvPicPr>
          <p:cNvPr id="571" name="Google Shape;571;g21fe128eafa_2_63"/>
          <p:cNvPicPr preferRelativeResize="0"/>
          <p:nvPr/>
        </p:nvPicPr>
        <p:blipFill>
          <a:blip r:embed="rId3">
            <a:alphaModFix/>
          </a:blip>
          <a:stretch>
            <a:fillRect/>
          </a:stretch>
        </p:blipFill>
        <p:spPr>
          <a:xfrm>
            <a:off x="1074363" y="896632"/>
            <a:ext cx="5553512" cy="4378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21fe128eafa_1_18"/>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Outline</a:t>
            </a:r>
            <a:endParaRPr/>
          </a:p>
        </p:txBody>
      </p:sp>
      <p:sp>
        <p:nvSpPr>
          <p:cNvPr id="415" name="Google Shape;415;g21fe128eafa_1_18"/>
          <p:cNvSpPr txBox="1"/>
          <p:nvPr>
            <p:ph idx="1" type="body"/>
          </p:nvPr>
        </p:nvSpPr>
        <p:spPr>
          <a:xfrm>
            <a:off x="470977" y="1079011"/>
            <a:ext cx="7524300" cy="5079600"/>
          </a:xfrm>
          <a:prstGeom prst="rect">
            <a:avLst/>
          </a:prstGeom>
          <a:noFill/>
          <a:ln>
            <a:noFill/>
          </a:ln>
        </p:spPr>
        <p:txBody>
          <a:bodyPr anchorCtr="0" anchor="ctr" bIns="0" lIns="0" spcFirstLastPara="1" rIns="0" wrap="square" tIns="0">
            <a:normAutofit/>
          </a:bodyPr>
          <a:lstStyle/>
          <a:p>
            <a:pPr indent="-381000" lvl="0" marL="457200" rtl="0" algn="l">
              <a:lnSpc>
                <a:spcPct val="150000"/>
              </a:lnSpc>
              <a:spcBef>
                <a:spcPts val="0"/>
              </a:spcBef>
              <a:spcAft>
                <a:spcPts val="0"/>
              </a:spcAft>
              <a:buSzPts val="2400"/>
              <a:buChar char="»"/>
            </a:pPr>
            <a:r>
              <a:rPr lang="en-US"/>
              <a:t>Overview of PCA</a:t>
            </a:r>
            <a:endParaRPr/>
          </a:p>
          <a:p>
            <a:pPr indent="-381000" lvl="0" marL="457200" rtl="0" algn="l">
              <a:lnSpc>
                <a:spcPct val="150000"/>
              </a:lnSpc>
              <a:spcBef>
                <a:spcPts val="0"/>
              </a:spcBef>
              <a:spcAft>
                <a:spcPts val="0"/>
              </a:spcAft>
              <a:buSzPts val="2400"/>
              <a:buChar char="»"/>
            </a:pPr>
            <a:r>
              <a:rPr lang="en-US"/>
              <a:t>PCA Theory</a:t>
            </a:r>
            <a:endParaRPr/>
          </a:p>
          <a:p>
            <a:pPr indent="-381000" lvl="0" marL="457200" rtl="0" algn="l">
              <a:lnSpc>
                <a:spcPct val="150000"/>
              </a:lnSpc>
              <a:spcBef>
                <a:spcPts val="0"/>
              </a:spcBef>
              <a:spcAft>
                <a:spcPts val="0"/>
              </a:spcAft>
              <a:buSzPts val="2400"/>
              <a:buChar char="»"/>
            </a:pPr>
            <a:r>
              <a:rPr lang="en-US"/>
              <a:t>PCA Data Overview</a:t>
            </a:r>
            <a:endParaRPr/>
          </a:p>
          <a:p>
            <a:pPr indent="-381000" lvl="0" marL="457200" rtl="0" algn="l">
              <a:lnSpc>
                <a:spcPct val="150000"/>
              </a:lnSpc>
              <a:spcBef>
                <a:spcPts val="0"/>
              </a:spcBef>
              <a:spcAft>
                <a:spcPts val="0"/>
              </a:spcAft>
              <a:buSzPts val="2400"/>
              <a:buChar char="»"/>
            </a:pPr>
            <a:r>
              <a:rPr lang="en-US"/>
              <a:t>PCA Results and Interpretation</a:t>
            </a:r>
            <a:endParaRPr/>
          </a:p>
          <a:p>
            <a:pPr indent="-381000" lvl="0" marL="457200" rtl="0" algn="l">
              <a:lnSpc>
                <a:spcPct val="150000"/>
              </a:lnSpc>
              <a:spcBef>
                <a:spcPts val="0"/>
              </a:spcBef>
              <a:spcAft>
                <a:spcPts val="0"/>
              </a:spcAft>
              <a:buSzPts val="2400"/>
              <a:buChar char="»"/>
            </a:pPr>
            <a:r>
              <a:rPr lang="en-US"/>
              <a:t>PCA Limitations</a:t>
            </a:r>
            <a:endParaRPr/>
          </a:p>
          <a:p>
            <a:pPr indent="-381000" lvl="0" marL="457200" rtl="0" algn="l">
              <a:lnSpc>
                <a:spcPct val="150000"/>
              </a:lnSpc>
              <a:spcBef>
                <a:spcPts val="0"/>
              </a:spcBef>
              <a:spcAft>
                <a:spcPts val="0"/>
              </a:spcAft>
              <a:buSzPts val="2400"/>
              <a:buChar char="»"/>
            </a:pPr>
            <a:r>
              <a:rPr lang="en-US"/>
              <a:t>Overview of Nonlinear PCA (“NLPCA”)</a:t>
            </a:r>
            <a:endParaRPr/>
          </a:p>
          <a:p>
            <a:pPr indent="-381000" lvl="0" marL="457200" rtl="0" algn="l">
              <a:lnSpc>
                <a:spcPct val="150000"/>
              </a:lnSpc>
              <a:spcBef>
                <a:spcPts val="0"/>
              </a:spcBef>
              <a:spcAft>
                <a:spcPts val="0"/>
              </a:spcAft>
              <a:buSzPts val="2400"/>
              <a:buChar char="»"/>
            </a:pPr>
            <a:r>
              <a:rPr lang="en-US"/>
              <a:t>NLPCA Sub-types</a:t>
            </a:r>
            <a:endParaRPr/>
          </a:p>
          <a:p>
            <a:pPr indent="-381000" lvl="0" marL="457200" rtl="0" algn="l">
              <a:lnSpc>
                <a:spcPct val="150000"/>
              </a:lnSpc>
              <a:spcBef>
                <a:spcPts val="0"/>
              </a:spcBef>
              <a:spcAft>
                <a:spcPts val="0"/>
              </a:spcAft>
              <a:buSzPts val="2400"/>
              <a:buChar char="»"/>
            </a:pPr>
            <a:r>
              <a:rPr lang="en-US"/>
              <a:t>NLPCA Data Overview</a:t>
            </a:r>
            <a:endParaRPr/>
          </a:p>
          <a:p>
            <a:pPr indent="-381000" lvl="0" marL="457200" rtl="0" algn="l">
              <a:lnSpc>
                <a:spcPct val="150000"/>
              </a:lnSpc>
              <a:spcBef>
                <a:spcPts val="0"/>
              </a:spcBef>
              <a:spcAft>
                <a:spcPts val="0"/>
              </a:spcAft>
              <a:buSzPts val="2400"/>
              <a:buChar char="»"/>
            </a:pPr>
            <a:r>
              <a:rPr lang="en-US"/>
              <a:t>NLPCA Results and Interpretation</a:t>
            </a:r>
            <a:endParaRPr/>
          </a:p>
        </p:txBody>
      </p:sp>
      <p:sp>
        <p:nvSpPr>
          <p:cNvPr id="416" name="Google Shape;416;g21fe128eafa_1_18"/>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1fe128eafa_2_73"/>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Non-normal data with ordinary PCA</a:t>
            </a:r>
            <a:endParaRPr/>
          </a:p>
        </p:txBody>
      </p:sp>
      <p:sp>
        <p:nvSpPr>
          <p:cNvPr id="578" name="Google Shape;578;g21fe128eafa_2_73"/>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579" name="Google Shape;579;g21fe128eafa_2_73"/>
          <p:cNvPicPr preferRelativeResize="0"/>
          <p:nvPr/>
        </p:nvPicPr>
        <p:blipFill>
          <a:blip r:embed="rId3">
            <a:alphaModFix/>
          </a:blip>
          <a:stretch>
            <a:fillRect/>
          </a:stretch>
        </p:blipFill>
        <p:spPr>
          <a:xfrm>
            <a:off x="834576" y="801738"/>
            <a:ext cx="5782299" cy="4568724"/>
          </a:xfrm>
          <a:prstGeom prst="rect">
            <a:avLst/>
          </a:prstGeom>
          <a:noFill/>
          <a:ln>
            <a:noFill/>
          </a:ln>
        </p:spPr>
      </p:pic>
      <p:sp>
        <p:nvSpPr>
          <p:cNvPr id="580" name="Google Shape;580;g21fe128eafa_2_73"/>
          <p:cNvSpPr txBox="1"/>
          <p:nvPr/>
        </p:nvSpPr>
        <p:spPr>
          <a:xfrm>
            <a:off x="902125" y="5467225"/>
            <a:ext cx="564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rPr>
              <a:t>The ordinary PCA only uses linear orthonormal vectors to extract PCs, the </a:t>
            </a:r>
            <a:r>
              <a:rPr lang="en-US" sz="1800">
                <a:solidFill>
                  <a:schemeClr val="lt1"/>
                </a:solidFill>
              </a:rPr>
              <a:t>first</a:t>
            </a:r>
            <a:r>
              <a:rPr lang="en-US" sz="1800">
                <a:solidFill>
                  <a:schemeClr val="lt1"/>
                </a:solidFill>
              </a:rPr>
              <a:t> PC explains only 50.24% variance and the second PC explains 49.75% variance.</a:t>
            </a:r>
            <a:endParaRPr sz="18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21fe128eafa_2_83"/>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Non-normal data with circular NLPCA</a:t>
            </a:r>
            <a:endParaRPr/>
          </a:p>
        </p:txBody>
      </p:sp>
      <p:sp>
        <p:nvSpPr>
          <p:cNvPr id="587" name="Google Shape;587;g21fe128eafa_2_83"/>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588" name="Google Shape;588;g21fe128eafa_2_83"/>
          <p:cNvPicPr preferRelativeResize="0"/>
          <p:nvPr/>
        </p:nvPicPr>
        <p:blipFill>
          <a:blip r:embed="rId3">
            <a:alphaModFix/>
          </a:blip>
          <a:stretch>
            <a:fillRect/>
          </a:stretch>
        </p:blipFill>
        <p:spPr>
          <a:xfrm>
            <a:off x="1002425" y="783550"/>
            <a:ext cx="5028300" cy="4492675"/>
          </a:xfrm>
          <a:prstGeom prst="rect">
            <a:avLst/>
          </a:prstGeom>
          <a:noFill/>
          <a:ln>
            <a:noFill/>
          </a:ln>
        </p:spPr>
      </p:pic>
      <p:sp>
        <p:nvSpPr>
          <p:cNvPr id="589" name="Google Shape;589;g21fe128eafa_2_83"/>
          <p:cNvSpPr txBox="1"/>
          <p:nvPr/>
        </p:nvSpPr>
        <p:spPr>
          <a:xfrm>
            <a:off x="1002425" y="5433575"/>
            <a:ext cx="55152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lt1"/>
                </a:solidFill>
              </a:rPr>
              <a:t>The circular NLPCA uses non-linear transformation to extract the PC. The </a:t>
            </a:r>
            <a:r>
              <a:rPr lang="en-US" sz="1900">
                <a:solidFill>
                  <a:schemeClr val="lt1"/>
                </a:solidFill>
              </a:rPr>
              <a:t>first</a:t>
            </a:r>
            <a:r>
              <a:rPr lang="en-US" sz="1900">
                <a:solidFill>
                  <a:schemeClr val="lt1"/>
                </a:solidFill>
              </a:rPr>
              <a:t> PC can explain 98.49% variance by using this closed curve.</a:t>
            </a:r>
            <a:endParaRPr sz="19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1fe128eafa_2_92"/>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Missing data estimation by NLPCA</a:t>
            </a:r>
            <a:endParaRPr/>
          </a:p>
        </p:txBody>
      </p:sp>
      <p:sp>
        <p:nvSpPr>
          <p:cNvPr id="596" name="Google Shape;596;g21fe128eafa_2_92"/>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597" name="Google Shape;597;g21fe128eafa_2_92"/>
          <p:cNvPicPr preferRelativeResize="0"/>
          <p:nvPr/>
        </p:nvPicPr>
        <p:blipFill>
          <a:blip r:embed="rId3">
            <a:alphaModFix/>
          </a:blip>
          <a:stretch>
            <a:fillRect/>
          </a:stretch>
        </p:blipFill>
        <p:spPr>
          <a:xfrm>
            <a:off x="188909" y="1119826"/>
            <a:ext cx="8595939" cy="2496700"/>
          </a:xfrm>
          <a:prstGeom prst="rect">
            <a:avLst/>
          </a:prstGeom>
          <a:noFill/>
          <a:ln>
            <a:noFill/>
          </a:ln>
        </p:spPr>
      </p:pic>
      <p:pic>
        <p:nvPicPr>
          <p:cNvPr id="598" name="Google Shape;598;g21fe128eafa_2_92"/>
          <p:cNvPicPr preferRelativeResize="0"/>
          <p:nvPr/>
        </p:nvPicPr>
        <p:blipFill>
          <a:blip r:embed="rId4">
            <a:alphaModFix/>
          </a:blip>
          <a:stretch>
            <a:fillRect/>
          </a:stretch>
        </p:blipFill>
        <p:spPr>
          <a:xfrm>
            <a:off x="188907" y="4678875"/>
            <a:ext cx="4248150" cy="1962150"/>
          </a:xfrm>
          <a:prstGeom prst="rect">
            <a:avLst/>
          </a:prstGeom>
          <a:noFill/>
          <a:ln>
            <a:noFill/>
          </a:ln>
        </p:spPr>
      </p:pic>
      <p:sp>
        <p:nvSpPr>
          <p:cNvPr id="599" name="Google Shape;599;g21fe128eafa_2_92"/>
          <p:cNvSpPr txBox="1"/>
          <p:nvPr/>
        </p:nvSpPr>
        <p:spPr>
          <a:xfrm>
            <a:off x="1002425" y="3863000"/>
            <a:ext cx="2349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lt1"/>
                </a:solidFill>
              </a:rPr>
              <a:t>True helix loop</a:t>
            </a:r>
            <a:endParaRPr sz="2500">
              <a:solidFill>
                <a:schemeClr val="lt1"/>
              </a:solidFill>
            </a:endParaRPr>
          </a:p>
        </p:txBody>
      </p:sp>
      <p:pic>
        <p:nvPicPr>
          <p:cNvPr id="600" name="Google Shape;600;g21fe128eafa_2_92"/>
          <p:cNvPicPr preferRelativeResize="0"/>
          <p:nvPr/>
        </p:nvPicPr>
        <p:blipFill>
          <a:blip r:embed="rId5">
            <a:alphaModFix/>
          </a:blip>
          <a:stretch>
            <a:fillRect/>
          </a:stretch>
        </p:blipFill>
        <p:spPr>
          <a:xfrm>
            <a:off x="4623788" y="4678875"/>
            <a:ext cx="4041121" cy="1962150"/>
          </a:xfrm>
          <a:prstGeom prst="rect">
            <a:avLst/>
          </a:prstGeom>
          <a:noFill/>
          <a:ln>
            <a:noFill/>
          </a:ln>
        </p:spPr>
      </p:pic>
      <p:sp>
        <p:nvSpPr>
          <p:cNvPr id="601" name="Google Shape;601;g21fe128eafa_2_92"/>
          <p:cNvSpPr txBox="1"/>
          <p:nvPr/>
        </p:nvSpPr>
        <p:spPr>
          <a:xfrm>
            <a:off x="4993750" y="3716750"/>
            <a:ext cx="3301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lt1"/>
                </a:solidFill>
              </a:rPr>
              <a:t>Comparison of different estimation methods</a:t>
            </a:r>
            <a:endParaRPr sz="22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1fe128eafa_2_105"/>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Validation of NLPCA</a:t>
            </a:r>
            <a:endParaRPr/>
          </a:p>
        </p:txBody>
      </p:sp>
      <p:sp>
        <p:nvSpPr>
          <p:cNvPr id="608" name="Google Shape;608;g21fe128eafa_2_105"/>
          <p:cNvSpPr txBox="1"/>
          <p:nvPr>
            <p:ph idx="1" type="body"/>
          </p:nvPr>
        </p:nvSpPr>
        <p:spPr>
          <a:xfrm>
            <a:off x="193100" y="3896623"/>
            <a:ext cx="8745300" cy="2423100"/>
          </a:xfrm>
          <a:prstGeom prst="rect">
            <a:avLst/>
          </a:prstGeom>
        </p:spPr>
        <p:txBody>
          <a:bodyPr anchorCtr="0" anchor="ctr" bIns="0" lIns="0" spcFirstLastPara="1" rIns="0" wrap="square" tIns="0">
            <a:normAutofit lnSpcReduction="10000"/>
          </a:bodyPr>
          <a:lstStyle/>
          <a:p>
            <a:pPr indent="0" lvl="0" marL="0" rtl="0" algn="l">
              <a:spcBef>
                <a:spcPts val="0"/>
              </a:spcBef>
              <a:spcAft>
                <a:spcPts val="0"/>
              </a:spcAft>
              <a:buNone/>
            </a:pPr>
            <a:r>
              <a:rPr lang="en-US"/>
              <a:t>“The object is to find a model whose complexity is neither too small nor too large.” </a:t>
            </a:r>
            <a:endParaRPr/>
          </a:p>
          <a:p>
            <a:pPr indent="0" lvl="0" marL="0" rtl="0" algn="l">
              <a:spcBef>
                <a:spcPts val="1200"/>
              </a:spcBef>
              <a:spcAft>
                <a:spcPts val="0"/>
              </a:spcAft>
              <a:buNone/>
            </a:pPr>
            <a:r>
              <a:rPr lang="en-US" u="sng">
                <a:solidFill>
                  <a:schemeClr val="accent4"/>
                </a:solidFill>
                <a:hlinkClick r:id="rId3">
                  <a:extLst>
                    <a:ext uri="{A12FA001-AC4F-418D-AE19-62706E023703}">
                      <ahyp:hlinkClr val="tx"/>
                    </a:ext>
                  </a:extLst>
                </a:hlinkClick>
              </a:rPr>
              <a:t>https://link.springer.com/article/10.1007/s11063-012-9220-6</a:t>
            </a:r>
            <a:endParaRPr>
              <a:solidFill>
                <a:schemeClr val="accent4"/>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US"/>
              <a:t>The conventional independent test set fails to validate non-linear PCA.</a:t>
            </a:r>
            <a:endParaRPr/>
          </a:p>
        </p:txBody>
      </p:sp>
      <p:sp>
        <p:nvSpPr>
          <p:cNvPr id="609" name="Google Shape;609;g21fe128eafa_2_105"/>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610" name="Google Shape;610;g21fe128eafa_2_105"/>
          <p:cNvPicPr preferRelativeResize="0"/>
          <p:nvPr/>
        </p:nvPicPr>
        <p:blipFill>
          <a:blip r:embed="rId4">
            <a:alphaModFix/>
          </a:blip>
          <a:stretch>
            <a:fillRect/>
          </a:stretch>
        </p:blipFill>
        <p:spPr>
          <a:xfrm>
            <a:off x="193101" y="1257225"/>
            <a:ext cx="8447327" cy="22923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21fe128eafa_2_113"/>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How to vary NLPCA complexity?</a:t>
            </a:r>
            <a:endParaRPr/>
          </a:p>
        </p:txBody>
      </p:sp>
      <p:sp>
        <p:nvSpPr>
          <p:cNvPr id="617" name="Google Shape;617;g21fe128eafa_2_113"/>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618" name="Google Shape;618;g21fe128eafa_2_113"/>
          <p:cNvPicPr preferRelativeResize="0"/>
          <p:nvPr/>
        </p:nvPicPr>
        <p:blipFill>
          <a:blip r:embed="rId3">
            <a:alphaModFix/>
          </a:blip>
          <a:stretch>
            <a:fillRect/>
          </a:stretch>
        </p:blipFill>
        <p:spPr>
          <a:xfrm>
            <a:off x="1601250" y="3358300"/>
            <a:ext cx="4953000" cy="723900"/>
          </a:xfrm>
          <a:prstGeom prst="rect">
            <a:avLst/>
          </a:prstGeom>
          <a:noFill/>
          <a:ln>
            <a:noFill/>
          </a:ln>
        </p:spPr>
      </p:pic>
      <p:sp>
        <p:nvSpPr>
          <p:cNvPr id="619" name="Google Shape;619;g21fe128eafa_2_113"/>
          <p:cNvSpPr txBox="1"/>
          <p:nvPr/>
        </p:nvSpPr>
        <p:spPr>
          <a:xfrm flipH="1">
            <a:off x="1601250" y="1932950"/>
            <a:ext cx="5507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lt1"/>
                </a:solidFill>
              </a:rPr>
              <a:t>A </a:t>
            </a:r>
            <a:r>
              <a:rPr lang="en-US" sz="2800">
                <a:solidFill>
                  <a:schemeClr val="lt1"/>
                </a:solidFill>
              </a:rPr>
              <a:t>weight-decay penalty term, v</a:t>
            </a:r>
            <a:endParaRPr sz="28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1fe128eafa_2_126"/>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NLPCA Validation Procedure</a:t>
            </a:r>
            <a:endParaRPr/>
          </a:p>
        </p:txBody>
      </p:sp>
      <p:sp>
        <p:nvSpPr>
          <p:cNvPr id="626" name="Google Shape;626;g21fe128eafa_2_126"/>
          <p:cNvSpPr txBox="1"/>
          <p:nvPr>
            <p:ph idx="1" type="body"/>
          </p:nvPr>
        </p:nvSpPr>
        <p:spPr>
          <a:xfrm>
            <a:off x="188911" y="847288"/>
            <a:ext cx="8745300" cy="5904000"/>
          </a:xfrm>
          <a:prstGeom prst="rect">
            <a:avLst/>
          </a:prstGeom>
        </p:spPr>
        <p:txBody>
          <a:bodyPr anchorCtr="0" anchor="ctr" bIns="0" lIns="0" spcFirstLastPara="1" rIns="0" wrap="square" tIns="0">
            <a:normAutofit/>
          </a:bodyPr>
          <a:lstStyle/>
          <a:p>
            <a:pPr indent="-381000" lvl="0" marL="457200" rtl="0" algn="l">
              <a:lnSpc>
                <a:spcPct val="150000"/>
              </a:lnSpc>
              <a:spcBef>
                <a:spcPts val="0"/>
              </a:spcBef>
              <a:spcAft>
                <a:spcPts val="0"/>
              </a:spcAft>
              <a:buSzPts val="2400"/>
              <a:buAutoNum type="arabicPeriod"/>
            </a:pPr>
            <a:r>
              <a:rPr lang="en-US"/>
              <a:t>“</a:t>
            </a:r>
            <a:r>
              <a:rPr lang="en-US"/>
              <a:t>Choose a specific complexity parameter ν</a:t>
            </a:r>
            <a:endParaRPr/>
          </a:p>
          <a:p>
            <a:pPr indent="-381000" lvl="0" marL="457200" rtl="0" algn="l">
              <a:lnSpc>
                <a:spcPct val="150000"/>
              </a:lnSpc>
              <a:spcBef>
                <a:spcPts val="0"/>
              </a:spcBef>
              <a:spcAft>
                <a:spcPts val="0"/>
              </a:spcAft>
              <a:buSzPts val="2400"/>
              <a:buAutoNum type="arabicPeriod"/>
            </a:pPr>
            <a:r>
              <a:rPr lang="en-US"/>
              <a:t>Apply inverse nonlinear PCA to a training data set</a:t>
            </a:r>
            <a:endParaRPr/>
          </a:p>
          <a:p>
            <a:pPr indent="-381000" lvl="0" marL="457200" rtl="0" algn="l">
              <a:lnSpc>
                <a:spcPct val="150000"/>
              </a:lnSpc>
              <a:spcBef>
                <a:spcPts val="0"/>
              </a:spcBef>
              <a:spcAft>
                <a:spcPts val="0"/>
              </a:spcAft>
              <a:buSzPts val="2400"/>
              <a:buAutoNum type="arabicPeriod"/>
            </a:pPr>
            <a:r>
              <a:rPr lang="en-US"/>
              <a:t>Validate the nonlinear PCA model by its performance on missing data estimation of an independent test set”</a:t>
            </a:r>
            <a:endParaRPr/>
          </a:p>
          <a:p>
            <a:pPr indent="0" lvl="0" marL="457200" rtl="0" algn="l">
              <a:lnSpc>
                <a:spcPct val="150000"/>
              </a:lnSpc>
              <a:spcBef>
                <a:spcPts val="1200"/>
              </a:spcBef>
              <a:spcAft>
                <a:spcPts val="1200"/>
              </a:spcAft>
              <a:buNone/>
            </a:pPr>
            <a:r>
              <a:rPr lang="en-US" u="sng">
                <a:solidFill>
                  <a:schemeClr val="accent4"/>
                </a:solidFill>
                <a:hlinkClick r:id="rId3">
                  <a:extLst>
                    <a:ext uri="{A12FA001-AC4F-418D-AE19-62706E023703}">
                      <ahyp:hlinkClr val="tx"/>
                    </a:ext>
                  </a:extLst>
                </a:hlinkClick>
              </a:rPr>
              <a:t>https://link.springer.com/article/10.1007/s11063-012-9220-6</a:t>
            </a:r>
            <a:endParaRPr>
              <a:solidFill>
                <a:schemeClr val="accent4"/>
              </a:solidFill>
            </a:endParaRPr>
          </a:p>
        </p:txBody>
      </p:sp>
      <p:sp>
        <p:nvSpPr>
          <p:cNvPr id="627" name="Google Shape;627;g21fe128eafa_2_126"/>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21fe128eafa_2_137"/>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Model Selection</a:t>
            </a:r>
            <a:endParaRPr/>
          </a:p>
        </p:txBody>
      </p:sp>
      <p:sp>
        <p:nvSpPr>
          <p:cNvPr id="634" name="Google Shape;634;g21fe128eafa_2_137"/>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635" name="Google Shape;635;g21fe128eafa_2_137"/>
          <p:cNvPicPr preferRelativeResize="0"/>
          <p:nvPr/>
        </p:nvPicPr>
        <p:blipFill>
          <a:blip r:embed="rId3">
            <a:alphaModFix/>
          </a:blip>
          <a:stretch>
            <a:fillRect/>
          </a:stretch>
        </p:blipFill>
        <p:spPr>
          <a:xfrm>
            <a:off x="658200" y="1016926"/>
            <a:ext cx="6042935" cy="5081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21fe128eafa_2_147"/>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A toy example about spectral data of stars</a:t>
            </a:r>
            <a:endParaRPr/>
          </a:p>
        </p:txBody>
      </p:sp>
      <p:sp>
        <p:nvSpPr>
          <p:cNvPr id="642" name="Google Shape;642;g21fe128eafa_2_147"/>
          <p:cNvSpPr txBox="1"/>
          <p:nvPr>
            <p:ph idx="1" type="body"/>
          </p:nvPr>
        </p:nvSpPr>
        <p:spPr>
          <a:xfrm>
            <a:off x="193100" y="739390"/>
            <a:ext cx="8745300" cy="999000"/>
          </a:xfrm>
          <a:prstGeom prst="rect">
            <a:avLst/>
          </a:prstGeom>
        </p:spPr>
        <p:txBody>
          <a:bodyPr anchorCtr="0" anchor="ctr" bIns="0" lIns="0" spcFirstLastPara="1" rIns="0" wrap="square" tIns="0">
            <a:normAutofit/>
          </a:bodyPr>
          <a:lstStyle/>
          <a:p>
            <a:pPr indent="0" lvl="0" marL="0" rtl="0" algn="l">
              <a:spcBef>
                <a:spcPts val="0"/>
              </a:spcBef>
              <a:spcAft>
                <a:spcPts val="1200"/>
              </a:spcAft>
              <a:buNone/>
            </a:pPr>
            <a:r>
              <a:rPr lang="en-US"/>
              <a:t>This data has 487 observations and 19 variables with ordinary PCA</a:t>
            </a:r>
            <a:endParaRPr/>
          </a:p>
        </p:txBody>
      </p:sp>
      <p:sp>
        <p:nvSpPr>
          <p:cNvPr id="643" name="Google Shape;643;g21fe128eafa_2_147"/>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644" name="Google Shape;644;g21fe128eafa_2_147"/>
          <p:cNvPicPr preferRelativeResize="0"/>
          <p:nvPr/>
        </p:nvPicPr>
        <p:blipFill>
          <a:blip r:embed="rId3">
            <a:alphaModFix/>
          </a:blip>
          <a:stretch>
            <a:fillRect/>
          </a:stretch>
        </p:blipFill>
        <p:spPr>
          <a:xfrm>
            <a:off x="783157" y="1627015"/>
            <a:ext cx="5967690" cy="4706911"/>
          </a:xfrm>
          <a:prstGeom prst="rect">
            <a:avLst/>
          </a:prstGeom>
          <a:noFill/>
          <a:ln>
            <a:noFill/>
          </a:ln>
        </p:spPr>
      </p:pic>
      <p:sp>
        <p:nvSpPr>
          <p:cNvPr id="645" name="Google Shape;645;g21fe128eafa_2_147"/>
          <p:cNvSpPr txBox="1"/>
          <p:nvPr/>
        </p:nvSpPr>
        <p:spPr>
          <a:xfrm>
            <a:off x="6977900" y="2067400"/>
            <a:ext cx="1896300" cy="2308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lt1"/>
              </a:buClr>
              <a:buSzPts val="2300"/>
              <a:buAutoNum type="arabicPeriod"/>
            </a:pPr>
            <a:r>
              <a:rPr lang="en-US" sz="2300">
                <a:solidFill>
                  <a:schemeClr val="lt1"/>
                </a:solidFill>
              </a:rPr>
              <a:t>PC1 </a:t>
            </a:r>
            <a:r>
              <a:rPr lang="en-US" sz="2300">
                <a:solidFill>
                  <a:schemeClr val="lt1"/>
                </a:solidFill>
              </a:rPr>
              <a:t>explains</a:t>
            </a:r>
            <a:r>
              <a:rPr lang="en-US" sz="2300">
                <a:solidFill>
                  <a:schemeClr val="lt1"/>
                </a:solidFill>
              </a:rPr>
              <a:t> 88%</a:t>
            </a:r>
            <a:endParaRPr sz="2300">
              <a:solidFill>
                <a:schemeClr val="lt1"/>
              </a:solidFill>
            </a:endParaRPr>
          </a:p>
          <a:p>
            <a:pPr indent="-374650" lvl="0" marL="457200" rtl="0" algn="l">
              <a:spcBef>
                <a:spcPts val="0"/>
              </a:spcBef>
              <a:spcAft>
                <a:spcPts val="0"/>
              </a:spcAft>
              <a:buClr>
                <a:schemeClr val="lt1"/>
              </a:buClr>
              <a:buSzPts val="2300"/>
              <a:buAutoNum type="arabicPeriod"/>
            </a:pPr>
            <a:r>
              <a:rPr lang="en-US" sz="2300">
                <a:solidFill>
                  <a:schemeClr val="lt1"/>
                </a:solidFill>
              </a:rPr>
              <a:t>PC2 explains 5.5%</a:t>
            </a:r>
            <a:endParaRPr sz="230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2096ff86183_0_3"/>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a:t>A toy example about spectral data of stars</a:t>
            </a:r>
            <a:endParaRPr/>
          </a:p>
        </p:txBody>
      </p:sp>
      <p:sp>
        <p:nvSpPr>
          <p:cNvPr id="652" name="Google Shape;652;g2096ff86183_0_3"/>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pic>
        <p:nvPicPr>
          <p:cNvPr id="653" name="Google Shape;653;g2096ff86183_0_3"/>
          <p:cNvPicPr preferRelativeResize="0"/>
          <p:nvPr/>
        </p:nvPicPr>
        <p:blipFill>
          <a:blip r:embed="rId3">
            <a:alphaModFix/>
          </a:blip>
          <a:stretch>
            <a:fillRect/>
          </a:stretch>
        </p:blipFill>
        <p:spPr>
          <a:xfrm>
            <a:off x="188888" y="1246168"/>
            <a:ext cx="6110537" cy="5150038"/>
          </a:xfrm>
          <a:prstGeom prst="rect">
            <a:avLst/>
          </a:prstGeom>
          <a:noFill/>
          <a:ln>
            <a:noFill/>
          </a:ln>
        </p:spPr>
      </p:pic>
      <p:sp>
        <p:nvSpPr>
          <p:cNvPr id="654" name="Google Shape;654;g2096ff86183_0_3"/>
          <p:cNvSpPr txBox="1"/>
          <p:nvPr/>
        </p:nvSpPr>
        <p:spPr>
          <a:xfrm>
            <a:off x="1474700" y="661175"/>
            <a:ext cx="3189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lt1"/>
                </a:solidFill>
              </a:rPr>
              <a:t>Hierarchical NLPCA</a:t>
            </a:r>
            <a:endParaRPr sz="2600">
              <a:solidFill>
                <a:schemeClr val="lt1"/>
              </a:solidFill>
            </a:endParaRPr>
          </a:p>
        </p:txBody>
      </p:sp>
      <p:sp>
        <p:nvSpPr>
          <p:cNvPr id="655" name="Google Shape;655;g2096ff86183_0_3"/>
          <p:cNvSpPr txBox="1"/>
          <p:nvPr/>
        </p:nvSpPr>
        <p:spPr>
          <a:xfrm>
            <a:off x="6558250" y="1222925"/>
            <a:ext cx="2074200" cy="26781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Clr>
                <a:schemeClr val="lt1"/>
              </a:buClr>
              <a:buSzPts val="2700"/>
              <a:buAutoNum type="arabicPeriod"/>
            </a:pPr>
            <a:r>
              <a:rPr lang="en-US" sz="2700">
                <a:solidFill>
                  <a:schemeClr val="lt1"/>
                </a:solidFill>
              </a:rPr>
              <a:t>PC1 explains 92.9%</a:t>
            </a:r>
            <a:endParaRPr sz="2700">
              <a:solidFill>
                <a:schemeClr val="lt1"/>
              </a:solidFill>
            </a:endParaRPr>
          </a:p>
          <a:p>
            <a:pPr indent="-400050" lvl="0" marL="457200" rtl="0" algn="l">
              <a:spcBef>
                <a:spcPts val="0"/>
              </a:spcBef>
              <a:spcAft>
                <a:spcPts val="0"/>
              </a:spcAft>
              <a:buClr>
                <a:schemeClr val="lt1"/>
              </a:buClr>
              <a:buSzPts val="2700"/>
              <a:buAutoNum type="arabicPeriod"/>
            </a:pPr>
            <a:r>
              <a:rPr lang="en-US" sz="2700">
                <a:solidFill>
                  <a:schemeClr val="lt1"/>
                </a:solidFill>
              </a:rPr>
              <a:t>PC2 exapins 2.2%</a:t>
            </a:r>
            <a:endParaRPr sz="27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2096ff86183_0_13"/>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Limitations</a:t>
            </a:r>
            <a:r>
              <a:rPr lang="en-US"/>
              <a:t> of NLPCA</a:t>
            </a:r>
            <a:endParaRPr/>
          </a:p>
        </p:txBody>
      </p:sp>
      <p:sp>
        <p:nvSpPr>
          <p:cNvPr id="662" name="Google Shape;662;g2096ff86183_0_13"/>
          <p:cNvSpPr txBox="1"/>
          <p:nvPr>
            <p:ph idx="1" type="body"/>
          </p:nvPr>
        </p:nvSpPr>
        <p:spPr>
          <a:xfrm>
            <a:off x="89825" y="1212450"/>
            <a:ext cx="8745300" cy="4589100"/>
          </a:xfrm>
          <a:prstGeom prst="rect">
            <a:avLst/>
          </a:prstGeom>
        </p:spPr>
        <p:txBody>
          <a:bodyPr anchorCtr="0" anchor="ctr" bIns="0" lIns="0" spcFirstLastPara="1" rIns="0" wrap="square" tIns="0">
            <a:noAutofit/>
          </a:bodyPr>
          <a:lstStyle/>
          <a:p>
            <a:pPr indent="-382270" lvl="0" marL="457200" rtl="0" algn="l">
              <a:lnSpc>
                <a:spcPct val="150000"/>
              </a:lnSpc>
              <a:spcBef>
                <a:spcPts val="0"/>
              </a:spcBef>
              <a:spcAft>
                <a:spcPts val="0"/>
              </a:spcAft>
              <a:buSzPts val="2420"/>
              <a:buAutoNum type="arabicPeriod"/>
            </a:pPr>
            <a:r>
              <a:rPr lang="en-US" sz="2420"/>
              <a:t>It’s harder to interpret the coefficients and loadings because it is hidden neural network</a:t>
            </a:r>
            <a:endParaRPr sz="2420"/>
          </a:p>
          <a:p>
            <a:pPr indent="-382270" lvl="0" marL="457200" rtl="0" algn="l">
              <a:lnSpc>
                <a:spcPct val="150000"/>
              </a:lnSpc>
              <a:spcBef>
                <a:spcPts val="0"/>
              </a:spcBef>
              <a:spcAft>
                <a:spcPts val="0"/>
              </a:spcAft>
              <a:buSzPts val="2420"/>
              <a:buAutoNum type="arabicPeriod"/>
            </a:pPr>
            <a:r>
              <a:rPr lang="en-US" sz="2420"/>
              <a:t>NLPCA is very easy to over-fit the data, controlling the model complexity costs some efforts</a:t>
            </a:r>
            <a:endParaRPr sz="2420"/>
          </a:p>
          <a:p>
            <a:pPr indent="-382270" lvl="0" marL="457200" rtl="0" algn="l">
              <a:lnSpc>
                <a:spcPct val="150000"/>
              </a:lnSpc>
              <a:spcBef>
                <a:spcPts val="0"/>
              </a:spcBef>
              <a:spcAft>
                <a:spcPts val="0"/>
              </a:spcAft>
              <a:buSzPts val="2420"/>
              <a:buAutoNum type="arabicPeriod"/>
            </a:pPr>
            <a:r>
              <a:rPr lang="en-US" sz="2420"/>
              <a:t>Training a neural network takes longer time than ordinary PCA</a:t>
            </a:r>
            <a:endParaRPr sz="2420"/>
          </a:p>
          <a:p>
            <a:pPr indent="-382270" lvl="0" marL="457200" rtl="0" algn="l">
              <a:lnSpc>
                <a:spcPct val="150000"/>
              </a:lnSpc>
              <a:spcBef>
                <a:spcPts val="0"/>
              </a:spcBef>
              <a:spcAft>
                <a:spcPts val="0"/>
              </a:spcAft>
              <a:buSzPts val="2420"/>
              <a:buAutoNum type="arabicPeriod"/>
            </a:pPr>
            <a:r>
              <a:rPr lang="en-US" sz="2420"/>
              <a:t>It is still unable to have category variables as ordinary PCA</a:t>
            </a:r>
            <a:endParaRPr sz="2420"/>
          </a:p>
        </p:txBody>
      </p:sp>
      <p:sp>
        <p:nvSpPr>
          <p:cNvPr id="663" name="Google Shape;663;g2096ff86183_0_13"/>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21fe128eafa_1_24"/>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Overview of PCA</a:t>
            </a:r>
            <a:endParaRPr/>
          </a:p>
        </p:txBody>
      </p:sp>
      <p:sp>
        <p:nvSpPr>
          <p:cNvPr id="422" name="Google Shape;422;g21fe128eafa_1_24"/>
          <p:cNvSpPr txBox="1"/>
          <p:nvPr>
            <p:ph idx="1" type="body"/>
          </p:nvPr>
        </p:nvSpPr>
        <p:spPr>
          <a:xfrm>
            <a:off x="470977" y="1079011"/>
            <a:ext cx="7524300" cy="5079600"/>
          </a:xfrm>
          <a:prstGeom prst="rect">
            <a:avLst/>
          </a:prstGeom>
          <a:noFill/>
          <a:ln>
            <a:noFill/>
          </a:ln>
        </p:spPr>
        <p:txBody>
          <a:bodyPr anchorCtr="0" anchor="ctr" bIns="0" lIns="0" spcFirstLastPara="1" rIns="0" wrap="square" tIns="0">
            <a:normAutofit/>
          </a:bodyPr>
          <a:lstStyle/>
          <a:p>
            <a:pPr indent="-381000" lvl="0" marL="457200" rtl="0" algn="l">
              <a:lnSpc>
                <a:spcPct val="150000"/>
              </a:lnSpc>
              <a:spcBef>
                <a:spcPts val="0"/>
              </a:spcBef>
              <a:spcAft>
                <a:spcPts val="0"/>
              </a:spcAft>
              <a:buSzPts val="2400"/>
              <a:buChar char="»"/>
            </a:pPr>
            <a:r>
              <a:rPr lang="en-US"/>
              <a:t>Unsupervised method for dimension reduction</a:t>
            </a:r>
            <a:endParaRPr/>
          </a:p>
          <a:p>
            <a:pPr indent="-381000" lvl="0" marL="457200" rtl="0" algn="l">
              <a:lnSpc>
                <a:spcPct val="150000"/>
              </a:lnSpc>
              <a:spcBef>
                <a:spcPts val="0"/>
              </a:spcBef>
              <a:spcAft>
                <a:spcPts val="0"/>
              </a:spcAft>
              <a:buSzPts val="2400"/>
              <a:buChar char="»"/>
            </a:pPr>
            <a:r>
              <a:rPr lang="en-US"/>
              <a:t>As old as 1901 (Pearson)</a:t>
            </a:r>
            <a:endParaRPr/>
          </a:p>
          <a:p>
            <a:pPr indent="-381000" lvl="0" marL="457200" rtl="0" algn="l">
              <a:lnSpc>
                <a:spcPct val="150000"/>
              </a:lnSpc>
              <a:spcBef>
                <a:spcPts val="0"/>
              </a:spcBef>
              <a:spcAft>
                <a:spcPts val="0"/>
              </a:spcAft>
              <a:buSzPts val="2400"/>
              <a:buChar char="»"/>
            </a:pPr>
            <a:r>
              <a:rPr lang="en-US"/>
              <a:t>Decomposes large, multivariate relationships</a:t>
            </a:r>
            <a:endParaRPr/>
          </a:p>
          <a:p>
            <a:pPr indent="-381000" lvl="0" marL="457200" rtl="0" algn="l">
              <a:lnSpc>
                <a:spcPct val="150000"/>
              </a:lnSpc>
              <a:spcBef>
                <a:spcPts val="0"/>
              </a:spcBef>
              <a:spcAft>
                <a:spcPts val="0"/>
              </a:spcAft>
              <a:buSzPts val="2400"/>
              <a:buChar char="»"/>
            </a:pPr>
            <a:r>
              <a:rPr lang="en-US"/>
              <a:t>Reduces “high” dimensional data to lower dimensional manifolds</a:t>
            </a:r>
            <a:endParaRPr/>
          </a:p>
          <a:p>
            <a:pPr indent="-381000" lvl="0" marL="457200" rtl="0" algn="l">
              <a:lnSpc>
                <a:spcPct val="150000"/>
              </a:lnSpc>
              <a:spcBef>
                <a:spcPts val="0"/>
              </a:spcBef>
              <a:spcAft>
                <a:spcPts val="0"/>
              </a:spcAft>
              <a:buSzPts val="2400"/>
              <a:buChar char="»"/>
            </a:pPr>
            <a:r>
              <a:rPr lang="en-US"/>
              <a:t>Reduction results in uncorrelated components</a:t>
            </a:r>
            <a:endParaRPr/>
          </a:p>
          <a:p>
            <a:pPr indent="-381000" lvl="0" marL="457200" rtl="0" algn="l">
              <a:lnSpc>
                <a:spcPct val="150000"/>
              </a:lnSpc>
              <a:spcBef>
                <a:spcPts val="0"/>
              </a:spcBef>
              <a:spcAft>
                <a:spcPts val="0"/>
              </a:spcAft>
              <a:buSzPts val="2400"/>
              <a:buChar char="»"/>
            </a:pPr>
            <a:r>
              <a:rPr lang="en-US"/>
              <a:t>Can allow investigators to understand and interpret lower dimensional structure</a:t>
            </a:r>
            <a:endParaRPr/>
          </a:p>
        </p:txBody>
      </p:sp>
      <p:sp>
        <p:nvSpPr>
          <p:cNvPr id="423" name="Google Shape;423;g21fe128eafa_1_24"/>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2096ff86183_0_37"/>
          <p:cNvSpPr txBox="1"/>
          <p:nvPr>
            <p:ph type="title"/>
          </p:nvPr>
        </p:nvSpPr>
        <p:spPr>
          <a:xfrm>
            <a:off x="188912" y="214307"/>
            <a:ext cx="8753700" cy="411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Resources and Publications</a:t>
            </a:r>
            <a:endParaRPr/>
          </a:p>
        </p:txBody>
      </p:sp>
      <p:sp>
        <p:nvSpPr>
          <p:cNvPr id="670" name="Google Shape;670;g2096ff86183_0_37"/>
          <p:cNvSpPr txBox="1"/>
          <p:nvPr>
            <p:ph idx="1" type="body"/>
          </p:nvPr>
        </p:nvSpPr>
        <p:spPr>
          <a:xfrm>
            <a:off x="188911" y="847288"/>
            <a:ext cx="8745300" cy="5904000"/>
          </a:xfrm>
          <a:prstGeom prst="rect">
            <a:avLst/>
          </a:prstGeom>
        </p:spPr>
        <p:txBody>
          <a:bodyPr anchorCtr="0" anchor="ctr" bIns="0" lIns="0" spcFirstLastPara="1" rIns="0" wrap="square" tIns="0">
            <a:noAutofit/>
          </a:bodyPr>
          <a:lstStyle/>
          <a:p>
            <a:pPr indent="-393700" lvl="0" marL="457200" rtl="0" algn="l">
              <a:lnSpc>
                <a:spcPct val="150000"/>
              </a:lnSpc>
              <a:spcBef>
                <a:spcPts val="0"/>
              </a:spcBef>
              <a:spcAft>
                <a:spcPts val="0"/>
              </a:spcAft>
              <a:buSzPts val="2600"/>
              <a:buAutoNum type="arabicPeriod"/>
            </a:pPr>
            <a:r>
              <a:rPr lang="en-US" sz="2600"/>
              <a:t>Matthias Scholz. Validation of nonlinear PCA, Doi: 10.1007/s11063-012-9220-6</a:t>
            </a:r>
            <a:endParaRPr sz="2600"/>
          </a:p>
          <a:p>
            <a:pPr indent="-393700" lvl="0" marL="457200" rtl="0" algn="l">
              <a:lnSpc>
                <a:spcPct val="150000"/>
              </a:lnSpc>
              <a:spcBef>
                <a:spcPts val="0"/>
              </a:spcBef>
              <a:spcAft>
                <a:spcPts val="0"/>
              </a:spcAft>
              <a:buClr>
                <a:schemeClr val="accent4"/>
              </a:buClr>
              <a:buSzPts val="2600"/>
              <a:buAutoNum type="arabicPeriod"/>
            </a:pPr>
            <a:r>
              <a:rPr lang="en-US" sz="2600" u="sng">
                <a:solidFill>
                  <a:schemeClr val="accent4"/>
                </a:solidFill>
                <a:hlinkClick r:id="rId3">
                  <a:extLst>
                    <a:ext uri="{A12FA001-AC4F-418D-AE19-62706E023703}">
                      <ahyp:hlinkClr val="tx"/>
                    </a:ext>
                  </a:extLst>
                </a:hlinkClick>
              </a:rPr>
              <a:t>https://link.springer.com/book/10.1007/978-3-540-73750-6</a:t>
            </a:r>
            <a:endParaRPr sz="2600">
              <a:solidFill>
                <a:schemeClr val="accent4"/>
              </a:solidFill>
            </a:endParaRPr>
          </a:p>
          <a:p>
            <a:pPr indent="-393700" lvl="0" marL="457200" rtl="0" algn="l">
              <a:lnSpc>
                <a:spcPct val="150000"/>
              </a:lnSpc>
              <a:spcBef>
                <a:spcPts val="0"/>
              </a:spcBef>
              <a:spcAft>
                <a:spcPts val="0"/>
              </a:spcAft>
              <a:buClr>
                <a:schemeClr val="accent4"/>
              </a:buClr>
              <a:buSzPts val="2600"/>
              <a:buAutoNum type="arabicPeriod"/>
            </a:pPr>
            <a:r>
              <a:rPr lang="en-US" sz="2600" u="sng">
                <a:solidFill>
                  <a:schemeClr val="accent4"/>
                </a:solidFill>
                <a:hlinkClick r:id="rId4">
                  <a:extLst>
                    <a:ext uri="{A12FA001-AC4F-418D-AE19-62706E023703}">
                      <ahyp:hlinkClr val="tx"/>
                    </a:ext>
                  </a:extLst>
                </a:hlinkClick>
              </a:rPr>
              <a:t>https://www.semanticscholar.org/paper/Nonlinear-PCA%3A-a-new-hierarchical-approach-Scholz-Vig%C3%A1rio/0ffb1e98e621ea262236bafdbd17b80c60834913</a:t>
            </a:r>
            <a:endParaRPr sz="2600">
              <a:solidFill>
                <a:schemeClr val="accent4"/>
              </a:solidFill>
            </a:endParaRPr>
          </a:p>
          <a:p>
            <a:pPr indent="-393700" lvl="0" marL="457200" rtl="0" algn="l">
              <a:lnSpc>
                <a:spcPct val="100000"/>
              </a:lnSpc>
              <a:spcBef>
                <a:spcPts val="0"/>
              </a:spcBef>
              <a:spcAft>
                <a:spcPts val="0"/>
              </a:spcAft>
              <a:buClr>
                <a:schemeClr val="accent4"/>
              </a:buClr>
              <a:buSzPts val="2600"/>
              <a:buAutoNum type="arabicPeriod"/>
            </a:pPr>
            <a:r>
              <a:rPr lang="en-US" sz="2600" u="sng">
                <a:solidFill>
                  <a:schemeClr val="accent4"/>
                </a:solidFill>
                <a:hlinkClick r:id="rId5">
                  <a:extLst>
                    <a:ext uri="{A12FA001-AC4F-418D-AE19-62706E023703}">
                      <ahyp:hlinkClr val="tx"/>
                    </a:ext>
                  </a:extLst>
                </a:hlinkClick>
              </a:rPr>
              <a:t>https://faq.nlpca.org/faq</a:t>
            </a:r>
            <a:endParaRPr sz="2600">
              <a:solidFill>
                <a:schemeClr val="accent4"/>
              </a:solidFill>
            </a:endParaRPr>
          </a:p>
        </p:txBody>
      </p:sp>
      <p:sp>
        <p:nvSpPr>
          <p:cNvPr id="671" name="Google Shape;671;g2096ff86183_0_37"/>
          <p:cNvSpPr txBox="1"/>
          <p:nvPr>
            <p:ph idx="12" type="sldNum"/>
          </p:nvPr>
        </p:nvSpPr>
        <p:spPr>
          <a:xfrm>
            <a:off x="89832" y="6446520"/>
            <a:ext cx="912600" cy="365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1000"/>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2096ff86183_0_20"/>
          <p:cNvSpPr txBox="1"/>
          <p:nvPr>
            <p:ph type="title"/>
          </p:nvPr>
        </p:nvSpPr>
        <p:spPr>
          <a:xfrm>
            <a:off x="6653212" y="541767"/>
            <a:ext cx="5486400" cy="2466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Thanks for listening!</a:t>
            </a:r>
            <a:endParaRPr/>
          </a:p>
        </p:txBody>
      </p:sp>
      <p:sp>
        <p:nvSpPr>
          <p:cNvPr id="678" name="Google Shape;678;g2096ff86183_0_20"/>
          <p:cNvSpPr txBox="1"/>
          <p:nvPr>
            <p:ph idx="1" type="body"/>
          </p:nvPr>
        </p:nvSpPr>
        <p:spPr>
          <a:xfrm>
            <a:off x="6653212" y="3149601"/>
            <a:ext cx="5486400" cy="7239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a:t>Questions &amp; Answers</a:t>
            </a:r>
            <a:endParaRPr/>
          </a:p>
        </p:txBody>
      </p:sp>
      <p:sp>
        <p:nvSpPr>
          <p:cNvPr id="679" name="Google Shape;679;g2096ff86183_0_20"/>
          <p:cNvSpPr txBox="1"/>
          <p:nvPr>
            <p:ph idx="2" type="body"/>
          </p:nvPr>
        </p:nvSpPr>
        <p:spPr>
          <a:xfrm>
            <a:off x="6653212" y="4152900"/>
            <a:ext cx="5486400" cy="11049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 Hunter and Leon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21fe128eafa_1_44"/>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Theory</a:t>
            </a:r>
            <a:endParaRPr/>
          </a:p>
        </p:txBody>
      </p:sp>
      <p:sp>
        <p:nvSpPr>
          <p:cNvPr id="429" name="Google Shape;429;g21fe128eafa_1_44"/>
          <p:cNvSpPr txBox="1"/>
          <p:nvPr>
            <p:ph idx="1" type="body"/>
          </p:nvPr>
        </p:nvSpPr>
        <p:spPr>
          <a:xfrm>
            <a:off x="470975" y="1079000"/>
            <a:ext cx="8114700" cy="5367600"/>
          </a:xfrm>
          <a:prstGeom prst="rect">
            <a:avLst/>
          </a:prstGeom>
          <a:noFill/>
          <a:ln>
            <a:noFill/>
          </a:ln>
        </p:spPr>
        <p:txBody>
          <a:bodyPr anchorCtr="0" anchor="t" bIns="0" lIns="0" spcFirstLastPara="1" rIns="0" wrap="square" tIns="0">
            <a:normAutofit/>
          </a:bodyPr>
          <a:lstStyle/>
          <a:p>
            <a:pPr indent="0" lvl="0" marL="457200" rtl="0" algn="l">
              <a:lnSpc>
                <a:spcPct val="150000"/>
              </a:lnSpc>
              <a:spcBef>
                <a:spcPts val="0"/>
              </a:spcBef>
              <a:spcAft>
                <a:spcPts val="0"/>
              </a:spcAft>
              <a:buNone/>
            </a:pPr>
            <a:r>
              <a:rPr lang="en-US" sz="1800"/>
              <a:t>Consider our centered sample data:</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0" rtl="0" algn="l">
              <a:lnSpc>
                <a:spcPct val="150000"/>
              </a:lnSpc>
              <a:spcBef>
                <a:spcPts val="0"/>
              </a:spcBef>
              <a:spcAft>
                <a:spcPts val="0"/>
              </a:spcAft>
              <a:buNone/>
            </a:pPr>
            <a:r>
              <a:t/>
            </a:r>
            <a:endParaRPr sz="1800"/>
          </a:p>
          <a:p>
            <a:pPr indent="457200" lvl="0" marL="0" rtl="0" algn="l">
              <a:lnSpc>
                <a:spcPct val="150000"/>
              </a:lnSpc>
              <a:spcBef>
                <a:spcPts val="0"/>
              </a:spcBef>
              <a:spcAft>
                <a:spcPts val="0"/>
              </a:spcAft>
              <a:buNone/>
            </a:pPr>
            <a:r>
              <a:t/>
            </a:r>
            <a:endParaRPr sz="1800"/>
          </a:p>
          <a:p>
            <a:pPr indent="457200" lvl="0" marL="0" rtl="0" algn="l">
              <a:lnSpc>
                <a:spcPct val="150000"/>
              </a:lnSpc>
              <a:spcBef>
                <a:spcPts val="0"/>
              </a:spcBef>
              <a:spcAft>
                <a:spcPts val="0"/>
              </a:spcAft>
              <a:buNone/>
            </a:pPr>
            <a:r>
              <a:rPr lang="en-US" sz="1800"/>
              <a:t>Recall the expression for sample</a:t>
            </a:r>
            <a:r>
              <a:rPr lang="en-US" sz="1800"/>
              <a:t> covariance:</a:t>
            </a:r>
            <a:endParaRPr sz="1800"/>
          </a:p>
          <a:p>
            <a:pPr indent="457200" lvl="0" marL="0" rtl="0" algn="l">
              <a:lnSpc>
                <a:spcPct val="150000"/>
              </a:lnSpc>
              <a:spcBef>
                <a:spcPts val="0"/>
              </a:spcBef>
              <a:spcAft>
                <a:spcPts val="0"/>
              </a:spcAft>
              <a:buNone/>
            </a:pPr>
            <a:r>
              <a:t/>
            </a:r>
            <a:endParaRPr sz="1800"/>
          </a:p>
          <a:p>
            <a:pPr indent="0" lvl="0" marL="0" rtl="0" algn="l">
              <a:lnSpc>
                <a:spcPct val="150000"/>
              </a:lnSpc>
              <a:spcBef>
                <a:spcPts val="0"/>
              </a:spcBef>
              <a:spcAft>
                <a:spcPts val="0"/>
              </a:spcAft>
              <a:buNone/>
            </a:pPr>
            <a:r>
              <a:t/>
            </a:r>
            <a:endParaRPr sz="1800"/>
          </a:p>
          <a:p>
            <a:pPr indent="457200" lvl="0" marL="0" rtl="0" algn="l">
              <a:lnSpc>
                <a:spcPct val="150000"/>
              </a:lnSpc>
              <a:spcBef>
                <a:spcPts val="0"/>
              </a:spcBef>
              <a:spcAft>
                <a:spcPts val="0"/>
              </a:spcAft>
              <a:buNone/>
            </a:pPr>
            <a:r>
              <a:t/>
            </a:r>
            <a:endParaRPr sz="1800"/>
          </a:p>
          <a:p>
            <a:pPr indent="457200" lvl="0" marL="0" rtl="0" algn="l">
              <a:lnSpc>
                <a:spcPct val="150000"/>
              </a:lnSpc>
              <a:spcBef>
                <a:spcPts val="0"/>
              </a:spcBef>
              <a:spcAft>
                <a:spcPts val="0"/>
              </a:spcAft>
              <a:buNone/>
            </a:pPr>
            <a:r>
              <a:rPr lang="en-US" sz="1800"/>
              <a:t>Therefore, in matrix form we have:</a:t>
            </a:r>
            <a:endParaRPr sz="1800"/>
          </a:p>
          <a:p>
            <a:pPr indent="457200" lvl="0" marL="0" rtl="0" algn="l">
              <a:lnSpc>
                <a:spcPct val="150000"/>
              </a:lnSpc>
              <a:spcBef>
                <a:spcPts val="0"/>
              </a:spcBef>
              <a:spcAft>
                <a:spcPts val="0"/>
              </a:spcAft>
              <a:buNone/>
            </a:pPr>
            <a:r>
              <a:rPr lang="en-US" sz="1800"/>
              <a:t>	</a:t>
            </a:r>
            <a:endParaRPr sz="1800"/>
          </a:p>
        </p:txBody>
      </p:sp>
      <p:sp>
        <p:nvSpPr>
          <p:cNvPr id="430" name="Google Shape;430;g21fe128eafa_1_44"/>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pic>
        <p:nvPicPr>
          <p:cNvPr id="431" name="Google Shape;431;g21fe128eafa_1_44"/>
          <p:cNvPicPr preferRelativeResize="0"/>
          <p:nvPr/>
        </p:nvPicPr>
        <p:blipFill>
          <a:blip r:embed="rId3">
            <a:alphaModFix/>
          </a:blip>
          <a:stretch>
            <a:fillRect/>
          </a:stretch>
        </p:blipFill>
        <p:spPr>
          <a:xfrm>
            <a:off x="1406349" y="3998588"/>
            <a:ext cx="5079776" cy="884113"/>
          </a:xfrm>
          <a:prstGeom prst="rect">
            <a:avLst/>
          </a:prstGeom>
          <a:noFill/>
          <a:ln>
            <a:noFill/>
          </a:ln>
        </p:spPr>
      </p:pic>
      <p:pic>
        <p:nvPicPr>
          <p:cNvPr id="432" name="Google Shape;432;g21fe128eafa_1_44"/>
          <p:cNvPicPr preferRelativeResize="0"/>
          <p:nvPr/>
        </p:nvPicPr>
        <p:blipFill>
          <a:blip r:embed="rId4">
            <a:alphaModFix/>
          </a:blip>
          <a:stretch>
            <a:fillRect/>
          </a:stretch>
        </p:blipFill>
        <p:spPr>
          <a:xfrm>
            <a:off x="1406349" y="1658324"/>
            <a:ext cx="5275350" cy="1569725"/>
          </a:xfrm>
          <a:prstGeom prst="rect">
            <a:avLst/>
          </a:prstGeom>
          <a:noFill/>
          <a:ln>
            <a:noFill/>
          </a:ln>
        </p:spPr>
      </p:pic>
      <p:pic>
        <p:nvPicPr>
          <p:cNvPr id="433" name="Google Shape;433;g21fe128eafa_1_44"/>
          <p:cNvPicPr preferRelativeResize="0"/>
          <p:nvPr/>
        </p:nvPicPr>
        <p:blipFill>
          <a:blip r:embed="rId5">
            <a:alphaModFix/>
          </a:blip>
          <a:stretch>
            <a:fillRect/>
          </a:stretch>
        </p:blipFill>
        <p:spPr>
          <a:xfrm>
            <a:off x="1406350" y="5653251"/>
            <a:ext cx="2190125" cy="650200"/>
          </a:xfrm>
          <a:prstGeom prst="rect">
            <a:avLst/>
          </a:prstGeom>
          <a:noFill/>
          <a:ln>
            <a:noFill/>
          </a:ln>
        </p:spPr>
      </p:pic>
      <p:pic>
        <p:nvPicPr>
          <p:cNvPr id="434" name="Google Shape;434;g21fe128eafa_1_44"/>
          <p:cNvPicPr preferRelativeResize="0"/>
          <p:nvPr/>
        </p:nvPicPr>
        <p:blipFill>
          <a:blip r:embed="rId6">
            <a:alphaModFix/>
          </a:blip>
          <a:stretch>
            <a:fillRect/>
          </a:stretch>
        </p:blipFill>
        <p:spPr>
          <a:xfrm>
            <a:off x="7011100" y="1262838"/>
            <a:ext cx="4923551" cy="2360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21fe128eafa_1_93"/>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Theory</a:t>
            </a:r>
            <a:endParaRPr/>
          </a:p>
        </p:txBody>
      </p:sp>
      <p:sp>
        <p:nvSpPr>
          <p:cNvPr id="440" name="Google Shape;440;g21fe128eafa_1_93"/>
          <p:cNvSpPr txBox="1"/>
          <p:nvPr>
            <p:ph idx="1" type="body"/>
          </p:nvPr>
        </p:nvSpPr>
        <p:spPr>
          <a:xfrm>
            <a:off x="470975" y="1079000"/>
            <a:ext cx="8114700" cy="5367600"/>
          </a:xfrm>
          <a:prstGeom prst="rect">
            <a:avLst/>
          </a:prstGeom>
          <a:noFill/>
          <a:ln>
            <a:noFill/>
          </a:ln>
        </p:spPr>
        <p:txBody>
          <a:bodyPr anchorCtr="0" anchor="t" bIns="0" lIns="0" spcFirstLastPara="1" rIns="0" wrap="square" tIns="0">
            <a:normAutofit/>
          </a:bodyPr>
          <a:lstStyle/>
          <a:p>
            <a:pPr indent="0" lvl="0" marL="457200" rtl="0" algn="l">
              <a:lnSpc>
                <a:spcPct val="150000"/>
              </a:lnSpc>
              <a:spcBef>
                <a:spcPts val="0"/>
              </a:spcBef>
              <a:spcAft>
                <a:spcPts val="0"/>
              </a:spcAft>
              <a:buNone/>
            </a:pPr>
            <a:r>
              <a:rPr lang="en-US" sz="1800"/>
              <a:t>Recall the singular value decomposition (SVD) form:</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rPr lang="en-US" sz="1800"/>
              <a:t>We can substitute this SVD form in our expression for sample covariance:</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rPr lang="en-US" sz="1800"/>
              <a:t>Which we can simplify:</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rPr lang="en-US" sz="1800"/>
              <a:t>Because </a:t>
            </a:r>
            <a:r>
              <a:rPr b="1" lang="en-US" sz="1800"/>
              <a:t>U</a:t>
            </a:r>
            <a:r>
              <a:rPr lang="en-US" sz="1800"/>
              <a:t> is orthogonal, this reduces to:</a:t>
            </a:r>
            <a:endParaRPr sz="1800"/>
          </a:p>
          <a:p>
            <a:pPr indent="0" lvl="0" marL="457200" rtl="0" algn="l">
              <a:lnSpc>
                <a:spcPct val="150000"/>
              </a:lnSpc>
              <a:spcBef>
                <a:spcPts val="0"/>
              </a:spcBef>
              <a:spcAft>
                <a:spcPts val="0"/>
              </a:spcAft>
              <a:buNone/>
            </a:pPr>
            <a:r>
              <a:t/>
            </a:r>
            <a:endParaRPr sz="1800"/>
          </a:p>
        </p:txBody>
      </p:sp>
      <p:sp>
        <p:nvSpPr>
          <p:cNvPr id="441" name="Google Shape;441;g21fe128eafa_1_93"/>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pic>
        <p:nvPicPr>
          <p:cNvPr id="442" name="Google Shape;442;g21fe128eafa_1_93"/>
          <p:cNvPicPr preferRelativeResize="0"/>
          <p:nvPr/>
        </p:nvPicPr>
        <p:blipFill>
          <a:blip r:embed="rId3">
            <a:alphaModFix/>
          </a:blip>
          <a:stretch>
            <a:fillRect/>
          </a:stretch>
        </p:blipFill>
        <p:spPr>
          <a:xfrm>
            <a:off x="1406350" y="1658325"/>
            <a:ext cx="1801125" cy="310875"/>
          </a:xfrm>
          <a:prstGeom prst="rect">
            <a:avLst/>
          </a:prstGeom>
          <a:noFill/>
          <a:ln>
            <a:noFill/>
          </a:ln>
        </p:spPr>
      </p:pic>
      <p:pic>
        <p:nvPicPr>
          <p:cNvPr id="443" name="Google Shape;443;g21fe128eafa_1_93"/>
          <p:cNvPicPr preferRelativeResize="0"/>
          <p:nvPr/>
        </p:nvPicPr>
        <p:blipFill>
          <a:blip r:embed="rId4">
            <a:alphaModFix/>
          </a:blip>
          <a:stretch>
            <a:fillRect/>
          </a:stretch>
        </p:blipFill>
        <p:spPr>
          <a:xfrm>
            <a:off x="1406350" y="2679225"/>
            <a:ext cx="6597683" cy="651200"/>
          </a:xfrm>
          <a:prstGeom prst="rect">
            <a:avLst/>
          </a:prstGeom>
          <a:noFill/>
          <a:ln>
            <a:noFill/>
          </a:ln>
        </p:spPr>
      </p:pic>
      <p:pic>
        <p:nvPicPr>
          <p:cNvPr id="444" name="Google Shape;444;g21fe128eafa_1_93"/>
          <p:cNvPicPr preferRelativeResize="0"/>
          <p:nvPr/>
        </p:nvPicPr>
        <p:blipFill>
          <a:blip r:embed="rId5">
            <a:alphaModFix/>
          </a:blip>
          <a:stretch>
            <a:fillRect/>
          </a:stretch>
        </p:blipFill>
        <p:spPr>
          <a:xfrm>
            <a:off x="1406350" y="3964250"/>
            <a:ext cx="3478779" cy="651200"/>
          </a:xfrm>
          <a:prstGeom prst="rect">
            <a:avLst/>
          </a:prstGeom>
          <a:noFill/>
          <a:ln>
            <a:noFill/>
          </a:ln>
        </p:spPr>
      </p:pic>
      <p:pic>
        <p:nvPicPr>
          <p:cNvPr id="445" name="Google Shape;445;g21fe128eafa_1_93"/>
          <p:cNvPicPr preferRelativeResize="0"/>
          <p:nvPr/>
        </p:nvPicPr>
        <p:blipFill>
          <a:blip r:embed="rId6">
            <a:alphaModFix/>
          </a:blip>
          <a:stretch>
            <a:fillRect/>
          </a:stretch>
        </p:blipFill>
        <p:spPr>
          <a:xfrm>
            <a:off x="1406350" y="5124351"/>
            <a:ext cx="2784737" cy="65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1fe128eafa_1_110"/>
          <p:cNvSpPr txBox="1"/>
          <p:nvPr>
            <p:ph idx="1" type="body"/>
          </p:nvPr>
        </p:nvSpPr>
        <p:spPr>
          <a:xfrm>
            <a:off x="470975" y="1079000"/>
            <a:ext cx="8114700" cy="5367600"/>
          </a:xfrm>
          <a:prstGeom prst="rect">
            <a:avLst/>
          </a:prstGeom>
          <a:noFill/>
          <a:ln>
            <a:noFill/>
          </a:ln>
        </p:spPr>
        <p:txBody>
          <a:bodyPr anchorCtr="0" anchor="t" bIns="0" lIns="0" spcFirstLastPara="1" rIns="0" wrap="square" tIns="0">
            <a:normAutofit/>
          </a:bodyPr>
          <a:lstStyle/>
          <a:p>
            <a:pPr indent="0" lvl="0" marL="457200" rtl="0" algn="l">
              <a:lnSpc>
                <a:spcPct val="150000"/>
              </a:lnSpc>
              <a:spcBef>
                <a:spcPts val="0"/>
              </a:spcBef>
              <a:spcAft>
                <a:spcPts val="0"/>
              </a:spcAft>
              <a:buNone/>
            </a:pPr>
            <a:r>
              <a:rPr lang="en-US" sz="1800"/>
              <a:t>Because </a:t>
            </a:r>
            <a:r>
              <a:rPr b="1" lang="en-US" sz="1800"/>
              <a:t>D</a:t>
            </a:r>
            <a:r>
              <a:rPr lang="en-US" sz="1800"/>
              <a:t> is a triangular matrix, this gives us:</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rPr lang="en-US" sz="1800"/>
              <a:t>W</a:t>
            </a:r>
            <a:r>
              <a:rPr lang="en-US" sz="1800"/>
              <a:t>e can show that </a:t>
            </a:r>
            <a:r>
              <a:rPr b="1" lang="en-US" sz="1800"/>
              <a:t>V</a:t>
            </a:r>
            <a:r>
              <a:rPr lang="en-US" sz="1800"/>
              <a:t> </a:t>
            </a:r>
            <a:r>
              <a:rPr lang="en-US" sz="1800"/>
              <a:t>gives us the eigenvectors:</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rPr lang="en-US" sz="1800"/>
              <a:t>And because </a:t>
            </a:r>
            <a:r>
              <a:rPr b="1" lang="en-US" sz="1800"/>
              <a:t>V</a:t>
            </a:r>
            <a:r>
              <a:rPr lang="en-US" sz="1800"/>
              <a:t> is orthogonal, we get:</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rPr lang="en-US" sz="1800"/>
              <a:t>Which is the matrix form for the expression of the eigenvectors, </a:t>
            </a:r>
            <a:r>
              <a:rPr b="1" lang="en-US" sz="1800"/>
              <a:t>V</a:t>
            </a:r>
            <a:r>
              <a:rPr lang="en-US" sz="1800"/>
              <a:t>, and the eigenvalues, which are the diagonal elements of </a:t>
            </a:r>
            <a:r>
              <a:rPr b="1" lang="en-US" sz="1800"/>
              <a:t>D</a:t>
            </a:r>
            <a:r>
              <a:rPr baseline="30000" lang="en-US" sz="1800"/>
              <a:t>2</a:t>
            </a:r>
            <a:endParaRPr sz="1800"/>
          </a:p>
        </p:txBody>
      </p:sp>
      <p:pic>
        <p:nvPicPr>
          <p:cNvPr id="451" name="Google Shape;451;g21fe128eafa_1_110"/>
          <p:cNvPicPr preferRelativeResize="0"/>
          <p:nvPr/>
        </p:nvPicPr>
        <p:blipFill>
          <a:blip r:embed="rId3">
            <a:alphaModFix/>
          </a:blip>
          <a:stretch>
            <a:fillRect/>
          </a:stretch>
        </p:blipFill>
        <p:spPr>
          <a:xfrm>
            <a:off x="1406350" y="1492625"/>
            <a:ext cx="2596231" cy="651200"/>
          </a:xfrm>
          <a:prstGeom prst="rect">
            <a:avLst/>
          </a:prstGeom>
          <a:noFill/>
          <a:ln>
            <a:noFill/>
          </a:ln>
        </p:spPr>
      </p:pic>
      <p:sp>
        <p:nvSpPr>
          <p:cNvPr id="452" name="Google Shape;452;g21fe128eafa_1_110"/>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Theory</a:t>
            </a:r>
            <a:endParaRPr/>
          </a:p>
        </p:txBody>
      </p:sp>
      <p:sp>
        <p:nvSpPr>
          <p:cNvPr id="453" name="Google Shape;453;g21fe128eafa_1_110"/>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pic>
        <p:nvPicPr>
          <p:cNvPr id="454" name="Google Shape;454;g21fe128eafa_1_110"/>
          <p:cNvPicPr preferRelativeResize="0"/>
          <p:nvPr/>
        </p:nvPicPr>
        <p:blipFill>
          <a:blip r:embed="rId4">
            <a:alphaModFix/>
          </a:blip>
          <a:stretch>
            <a:fillRect/>
          </a:stretch>
        </p:blipFill>
        <p:spPr>
          <a:xfrm>
            <a:off x="1406347" y="2731172"/>
            <a:ext cx="3112880" cy="651200"/>
          </a:xfrm>
          <a:prstGeom prst="rect">
            <a:avLst/>
          </a:prstGeom>
          <a:noFill/>
          <a:ln>
            <a:noFill/>
          </a:ln>
        </p:spPr>
      </p:pic>
      <p:pic>
        <p:nvPicPr>
          <p:cNvPr id="455" name="Google Shape;455;g21fe128eafa_1_110"/>
          <p:cNvPicPr preferRelativeResize="0"/>
          <p:nvPr/>
        </p:nvPicPr>
        <p:blipFill>
          <a:blip r:embed="rId5">
            <a:alphaModFix/>
          </a:blip>
          <a:stretch>
            <a:fillRect/>
          </a:stretch>
        </p:blipFill>
        <p:spPr>
          <a:xfrm>
            <a:off x="1406350" y="3525425"/>
            <a:ext cx="3410231" cy="651200"/>
          </a:xfrm>
          <a:prstGeom prst="rect">
            <a:avLst/>
          </a:prstGeom>
          <a:noFill/>
          <a:ln>
            <a:noFill/>
          </a:ln>
        </p:spPr>
      </p:pic>
      <p:pic>
        <p:nvPicPr>
          <p:cNvPr id="456" name="Google Shape;456;g21fe128eafa_1_110"/>
          <p:cNvPicPr preferRelativeResize="0"/>
          <p:nvPr/>
        </p:nvPicPr>
        <p:blipFill>
          <a:blip r:embed="rId6">
            <a:alphaModFix/>
          </a:blip>
          <a:stretch>
            <a:fillRect/>
          </a:stretch>
        </p:blipFill>
        <p:spPr>
          <a:xfrm>
            <a:off x="1406350" y="4745326"/>
            <a:ext cx="2493410" cy="65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20b6ebabad_0_0"/>
          <p:cNvSpPr txBox="1"/>
          <p:nvPr>
            <p:ph idx="1" type="body"/>
          </p:nvPr>
        </p:nvSpPr>
        <p:spPr>
          <a:xfrm>
            <a:off x="470975" y="1079000"/>
            <a:ext cx="8114700" cy="5367600"/>
          </a:xfrm>
          <a:prstGeom prst="rect">
            <a:avLst/>
          </a:prstGeom>
          <a:noFill/>
          <a:ln>
            <a:noFill/>
          </a:ln>
        </p:spPr>
        <p:txBody>
          <a:bodyPr anchorCtr="0" anchor="t" bIns="0" lIns="0" spcFirstLastPara="1" rIns="0" wrap="square" tIns="0">
            <a:normAutofit/>
          </a:bodyPr>
          <a:lstStyle/>
          <a:p>
            <a:pPr indent="0" lvl="0" marL="457200" rtl="0" algn="l">
              <a:lnSpc>
                <a:spcPct val="150000"/>
              </a:lnSpc>
              <a:spcBef>
                <a:spcPts val="0"/>
              </a:spcBef>
              <a:spcAft>
                <a:spcPts val="0"/>
              </a:spcAft>
              <a:buNone/>
            </a:pPr>
            <a:r>
              <a:rPr lang="en-US" sz="1800"/>
              <a:t>Principal components are therefore given by:</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rPr lang="en-US" sz="1800"/>
              <a:t>Because the singular values in </a:t>
            </a:r>
            <a:r>
              <a:rPr b="1" lang="en-US" sz="1800"/>
              <a:t>D</a:t>
            </a:r>
            <a:r>
              <a:rPr lang="en-US" sz="1800"/>
              <a:t> (and their corresponding vectors) are ordered, (i.e. d</a:t>
            </a:r>
            <a:r>
              <a:rPr baseline="-25000" lang="en-US" sz="1900"/>
              <a:t>1</a:t>
            </a:r>
            <a:r>
              <a:rPr lang="en-US" sz="1800"/>
              <a:t> ≥ </a:t>
            </a:r>
            <a:r>
              <a:rPr lang="en-US" sz="1800"/>
              <a:t>d</a:t>
            </a:r>
            <a:r>
              <a:rPr baseline="-25000" lang="en-US" sz="1900"/>
              <a:t>2</a:t>
            </a:r>
            <a:r>
              <a:rPr lang="en-US" sz="1800"/>
              <a:t> ≥ … ≥ d</a:t>
            </a:r>
            <a:r>
              <a:rPr baseline="-25000" lang="en-US" sz="1900"/>
              <a:t>p</a:t>
            </a:r>
            <a:r>
              <a:rPr lang="en-US" sz="1800"/>
              <a:t>), the principal components given by </a:t>
            </a:r>
            <a:r>
              <a:rPr b="1" lang="en-US" sz="1800"/>
              <a:t>UD</a:t>
            </a:r>
            <a:r>
              <a:rPr lang="en-US" sz="1800"/>
              <a:t> are also ordered by largest variance.</a:t>
            </a:r>
            <a:endParaRPr sz="1800"/>
          </a:p>
          <a:p>
            <a:pPr indent="0" lvl="0" marL="457200" rtl="0" algn="l">
              <a:lnSpc>
                <a:spcPct val="150000"/>
              </a:lnSpc>
              <a:spcBef>
                <a:spcPts val="0"/>
              </a:spcBef>
              <a:spcAft>
                <a:spcPts val="0"/>
              </a:spcAft>
              <a:buNone/>
            </a:pPr>
            <a:r>
              <a:t/>
            </a:r>
            <a:endParaRPr sz="1800"/>
          </a:p>
          <a:p>
            <a:pPr indent="0" lvl="0" marL="457200" rtl="0" algn="l">
              <a:lnSpc>
                <a:spcPct val="150000"/>
              </a:lnSpc>
              <a:spcBef>
                <a:spcPts val="0"/>
              </a:spcBef>
              <a:spcAft>
                <a:spcPts val="0"/>
              </a:spcAft>
              <a:buNone/>
            </a:pPr>
            <a:r>
              <a:rPr lang="en-US" sz="1800"/>
              <a:t>So:</a:t>
            </a:r>
            <a:endParaRPr sz="1800"/>
          </a:p>
          <a:p>
            <a:pPr indent="0" lvl="0" marL="457200" rtl="0" algn="l">
              <a:lnSpc>
                <a:spcPct val="150000"/>
              </a:lnSpc>
              <a:spcBef>
                <a:spcPts val="0"/>
              </a:spcBef>
              <a:spcAft>
                <a:spcPts val="0"/>
              </a:spcAft>
              <a:buNone/>
            </a:pPr>
            <a:r>
              <a:rPr b="1" lang="en-US" sz="1800"/>
              <a:t>UD</a:t>
            </a:r>
            <a:r>
              <a:rPr lang="en-US" sz="1800"/>
              <a:t> - Principal components</a:t>
            </a:r>
            <a:endParaRPr sz="1800"/>
          </a:p>
          <a:p>
            <a:pPr indent="0" lvl="0" marL="457200" rtl="0" algn="l">
              <a:lnSpc>
                <a:spcPct val="150000"/>
              </a:lnSpc>
              <a:spcBef>
                <a:spcPts val="0"/>
              </a:spcBef>
              <a:spcAft>
                <a:spcPts val="0"/>
              </a:spcAft>
              <a:buNone/>
            </a:pPr>
            <a:r>
              <a:rPr b="1" lang="en-US" sz="1800"/>
              <a:t>V</a:t>
            </a:r>
            <a:r>
              <a:rPr lang="en-US" sz="1800"/>
              <a:t> - Principal component “loadings”</a:t>
            </a:r>
            <a:endParaRPr sz="1800"/>
          </a:p>
          <a:p>
            <a:pPr indent="0" lvl="0" marL="457200" rtl="0" algn="l">
              <a:lnSpc>
                <a:spcPct val="150000"/>
              </a:lnSpc>
              <a:spcBef>
                <a:spcPts val="0"/>
              </a:spcBef>
              <a:spcAft>
                <a:spcPts val="0"/>
              </a:spcAft>
              <a:buNone/>
            </a:pPr>
            <a:r>
              <a:rPr b="1" lang="en-US" sz="1800"/>
              <a:t>U</a:t>
            </a:r>
            <a:r>
              <a:rPr lang="en-US" sz="1800"/>
              <a:t> - Principal component “scores”</a:t>
            </a:r>
            <a:endParaRPr sz="1800"/>
          </a:p>
        </p:txBody>
      </p:sp>
      <p:sp>
        <p:nvSpPr>
          <p:cNvPr id="462" name="Google Shape;462;g220b6ebabad_0_0"/>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Theory</a:t>
            </a:r>
            <a:endParaRPr/>
          </a:p>
        </p:txBody>
      </p:sp>
      <p:sp>
        <p:nvSpPr>
          <p:cNvPr id="463" name="Google Shape;463;g220b6ebabad_0_0"/>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pic>
        <p:nvPicPr>
          <p:cNvPr id="464" name="Google Shape;464;g220b6ebabad_0_0"/>
          <p:cNvPicPr preferRelativeResize="0"/>
          <p:nvPr/>
        </p:nvPicPr>
        <p:blipFill>
          <a:blip r:embed="rId3">
            <a:alphaModFix/>
          </a:blip>
          <a:stretch>
            <a:fillRect/>
          </a:stretch>
        </p:blipFill>
        <p:spPr>
          <a:xfrm>
            <a:off x="1406350" y="1589200"/>
            <a:ext cx="3593675" cy="305650"/>
          </a:xfrm>
          <a:prstGeom prst="rect">
            <a:avLst/>
          </a:prstGeom>
          <a:noFill/>
          <a:ln>
            <a:noFill/>
          </a:ln>
        </p:spPr>
      </p:pic>
      <p:pic>
        <p:nvPicPr>
          <p:cNvPr id="465" name="Google Shape;465;g220b6ebabad_0_0"/>
          <p:cNvPicPr preferRelativeResize="0"/>
          <p:nvPr/>
        </p:nvPicPr>
        <p:blipFill>
          <a:blip r:embed="rId4">
            <a:alphaModFix/>
          </a:blip>
          <a:stretch>
            <a:fillRect/>
          </a:stretch>
        </p:blipFill>
        <p:spPr>
          <a:xfrm>
            <a:off x="4885425" y="3473050"/>
            <a:ext cx="4493350" cy="1904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220b6ebabad_0_14"/>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Data Overview</a:t>
            </a:r>
            <a:endParaRPr/>
          </a:p>
        </p:txBody>
      </p:sp>
      <p:sp>
        <p:nvSpPr>
          <p:cNvPr id="471" name="Google Shape;471;g220b6ebabad_0_14"/>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472" name="Google Shape;472;g220b6ebabad_0_14"/>
          <p:cNvSpPr txBox="1"/>
          <p:nvPr>
            <p:ph idx="1" type="body"/>
          </p:nvPr>
        </p:nvSpPr>
        <p:spPr>
          <a:xfrm>
            <a:off x="188925" y="1329300"/>
            <a:ext cx="6439500" cy="4199400"/>
          </a:xfrm>
          <a:prstGeom prst="rect">
            <a:avLst/>
          </a:prstGeom>
          <a:noFill/>
          <a:ln>
            <a:noFill/>
          </a:ln>
        </p:spPr>
        <p:txBody>
          <a:bodyPr anchorCtr="0" anchor="t" bIns="0" lIns="0" spcFirstLastPara="1" rIns="0" wrap="square" tIns="0">
            <a:noAutofit/>
          </a:bodyPr>
          <a:lstStyle/>
          <a:p>
            <a:pPr indent="-355600" lvl="0" marL="457200" rtl="0" algn="l">
              <a:lnSpc>
                <a:spcPct val="150000"/>
              </a:lnSpc>
              <a:spcBef>
                <a:spcPts val="0"/>
              </a:spcBef>
              <a:spcAft>
                <a:spcPts val="0"/>
              </a:spcAft>
              <a:buSzPts val="2000"/>
              <a:buChar char="»"/>
            </a:pPr>
            <a:r>
              <a:rPr lang="en-US" sz="2000"/>
              <a:t>Physicochemical properties of Portugese red wine</a:t>
            </a:r>
            <a:endParaRPr sz="2000"/>
          </a:p>
          <a:p>
            <a:pPr indent="-355600" lvl="0" marL="457200" rtl="0" algn="l">
              <a:lnSpc>
                <a:spcPct val="150000"/>
              </a:lnSpc>
              <a:spcBef>
                <a:spcPts val="0"/>
              </a:spcBef>
              <a:spcAft>
                <a:spcPts val="0"/>
              </a:spcAft>
              <a:buSzPts val="2000"/>
              <a:buChar char="»"/>
            </a:pPr>
            <a:r>
              <a:rPr lang="en-US" sz="2000"/>
              <a:t>Cortez et al., 2009 - University of Minho (Portugal)</a:t>
            </a:r>
            <a:endParaRPr sz="2000"/>
          </a:p>
          <a:p>
            <a:pPr indent="-355600" lvl="0" marL="457200" rtl="0" algn="l">
              <a:lnSpc>
                <a:spcPct val="150000"/>
              </a:lnSpc>
              <a:spcBef>
                <a:spcPts val="0"/>
              </a:spcBef>
              <a:spcAft>
                <a:spcPts val="0"/>
              </a:spcAft>
              <a:buSzPts val="2000"/>
              <a:buChar char="»"/>
            </a:pPr>
            <a:r>
              <a:rPr lang="en-US" sz="2000"/>
              <a:t>11 </a:t>
            </a:r>
            <a:r>
              <a:rPr lang="en-US" sz="2000"/>
              <a:t>physical</a:t>
            </a:r>
            <a:r>
              <a:rPr lang="en-US" sz="2000"/>
              <a:t> properties of 1599 samples</a:t>
            </a:r>
            <a:endParaRPr sz="2000"/>
          </a:p>
          <a:p>
            <a:pPr indent="-355600" lvl="0" marL="457200" rtl="0" algn="l">
              <a:lnSpc>
                <a:spcPct val="150000"/>
              </a:lnSpc>
              <a:spcBef>
                <a:spcPts val="0"/>
              </a:spcBef>
              <a:spcAft>
                <a:spcPts val="0"/>
              </a:spcAft>
              <a:buSzPts val="2000"/>
              <a:buChar char="»"/>
            </a:pPr>
            <a:r>
              <a:rPr lang="en-US" sz="2000"/>
              <a:t>Also includes a “quality” score: median score of 3 blind taste tests for each sample</a:t>
            </a:r>
            <a:endParaRPr sz="2000"/>
          </a:p>
          <a:p>
            <a:pPr indent="-355600" lvl="0" marL="457200" rtl="0" algn="l">
              <a:lnSpc>
                <a:spcPct val="150000"/>
              </a:lnSpc>
              <a:spcBef>
                <a:spcPts val="0"/>
              </a:spcBef>
              <a:spcAft>
                <a:spcPts val="0"/>
              </a:spcAft>
              <a:buSzPts val="2000"/>
              <a:buChar char="»"/>
            </a:pPr>
            <a:r>
              <a:rPr lang="en-US" sz="2000"/>
              <a:t>All data is numerical</a:t>
            </a:r>
            <a:endParaRPr sz="2000"/>
          </a:p>
          <a:p>
            <a:pPr indent="-355600" lvl="0" marL="457200" rtl="0" algn="l">
              <a:lnSpc>
                <a:spcPct val="150000"/>
              </a:lnSpc>
              <a:spcBef>
                <a:spcPts val="0"/>
              </a:spcBef>
              <a:spcAft>
                <a:spcPts val="0"/>
              </a:spcAft>
              <a:buSzPts val="2000"/>
              <a:buChar char="»"/>
            </a:pPr>
            <a:r>
              <a:rPr lang="en-US" sz="2000"/>
              <a:t>11 physical properties are continuous</a:t>
            </a:r>
            <a:endParaRPr sz="2000"/>
          </a:p>
          <a:p>
            <a:pPr indent="-355600" lvl="0" marL="457200" rtl="0" algn="l">
              <a:lnSpc>
                <a:spcPct val="150000"/>
              </a:lnSpc>
              <a:spcBef>
                <a:spcPts val="0"/>
              </a:spcBef>
              <a:spcAft>
                <a:spcPts val="0"/>
              </a:spcAft>
              <a:buSzPts val="2000"/>
              <a:buChar char="»"/>
            </a:pPr>
            <a:r>
              <a:rPr lang="en-US" sz="2000"/>
              <a:t>Quality is discrete</a:t>
            </a:r>
            <a:endParaRPr sz="2000"/>
          </a:p>
          <a:p>
            <a:pPr indent="-355600" lvl="0" marL="457200" rtl="0" algn="l">
              <a:lnSpc>
                <a:spcPct val="150000"/>
              </a:lnSpc>
              <a:spcBef>
                <a:spcPts val="0"/>
              </a:spcBef>
              <a:spcAft>
                <a:spcPts val="0"/>
              </a:spcAft>
              <a:buSzPts val="2000"/>
              <a:buChar char="»"/>
            </a:pPr>
            <a:r>
              <a:rPr lang="en-US" sz="2000"/>
              <a:t>No missing values</a:t>
            </a:r>
            <a:endParaRPr sz="2000"/>
          </a:p>
        </p:txBody>
      </p:sp>
      <p:pic>
        <p:nvPicPr>
          <p:cNvPr id="473" name="Google Shape;473;g220b6ebabad_0_14"/>
          <p:cNvPicPr preferRelativeResize="0"/>
          <p:nvPr/>
        </p:nvPicPr>
        <p:blipFill rotWithShape="1">
          <a:blip r:embed="rId3">
            <a:alphaModFix/>
          </a:blip>
          <a:srcRect b="0" l="18524" r="17772" t="0"/>
          <a:stretch/>
        </p:blipFill>
        <p:spPr>
          <a:xfrm>
            <a:off x="6921792" y="80400"/>
            <a:ext cx="4215722" cy="3565687"/>
          </a:xfrm>
          <a:prstGeom prst="rect">
            <a:avLst/>
          </a:prstGeom>
          <a:noFill/>
          <a:ln>
            <a:noFill/>
          </a:ln>
        </p:spPr>
      </p:pic>
      <p:pic>
        <p:nvPicPr>
          <p:cNvPr id="474" name="Google Shape;474;g220b6ebabad_0_14"/>
          <p:cNvPicPr preferRelativeResize="0"/>
          <p:nvPr/>
        </p:nvPicPr>
        <p:blipFill>
          <a:blip r:embed="rId4">
            <a:alphaModFix/>
          </a:blip>
          <a:stretch>
            <a:fillRect/>
          </a:stretch>
        </p:blipFill>
        <p:spPr>
          <a:xfrm>
            <a:off x="6211988" y="3740153"/>
            <a:ext cx="5635350" cy="30714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096ff86183_1_0"/>
          <p:cNvSpPr txBox="1"/>
          <p:nvPr>
            <p:ph type="title"/>
          </p:nvPr>
        </p:nvSpPr>
        <p:spPr>
          <a:xfrm>
            <a:off x="188912" y="214307"/>
            <a:ext cx="8753700" cy="4119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Font typeface="Georgia"/>
              <a:buNone/>
            </a:pPr>
            <a:r>
              <a:rPr lang="en-US"/>
              <a:t>PCA Results</a:t>
            </a:r>
            <a:endParaRPr/>
          </a:p>
        </p:txBody>
      </p:sp>
      <p:sp>
        <p:nvSpPr>
          <p:cNvPr id="480" name="Google Shape;480;g2096ff86183_1_0"/>
          <p:cNvSpPr txBox="1"/>
          <p:nvPr>
            <p:ph idx="12" type="sldNum"/>
          </p:nvPr>
        </p:nvSpPr>
        <p:spPr>
          <a:xfrm>
            <a:off x="89832" y="6446520"/>
            <a:ext cx="912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Arial"/>
              <a:buNone/>
            </a:pPr>
            <a:fld id="{00000000-1234-1234-1234-123412341234}" type="slidenum">
              <a:rPr b="0" i="0" lang="en-US"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pic>
        <p:nvPicPr>
          <p:cNvPr id="481" name="Google Shape;481;g2096ff86183_1_0"/>
          <p:cNvPicPr preferRelativeResize="0"/>
          <p:nvPr/>
        </p:nvPicPr>
        <p:blipFill>
          <a:blip r:embed="rId3">
            <a:alphaModFix/>
          </a:blip>
          <a:stretch>
            <a:fillRect/>
          </a:stretch>
        </p:blipFill>
        <p:spPr>
          <a:xfrm>
            <a:off x="868314" y="995700"/>
            <a:ext cx="7394876" cy="4030475"/>
          </a:xfrm>
          <a:prstGeom prst="rect">
            <a:avLst/>
          </a:prstGeom>
          <a:noFill/>
          <a:ln>
            <a:noFill/>
          </a:ln>
        </p:spPr>
      </p:pic>
      <p:sp>
        <p:nvSpPr>
          <p:cNvPr id="482" name="Google Shape;482;g2096ff86183_1_0"/>
          <p:cNvSpPr txBox="1"/>
          <p:nvPr>
            <p:ph idx="1" type="body"/>
          </p:nvPr>
        </p:nvSpPr>
        <p:spPr>
          <a:xfrm>
            <a:off x="1359050" y="5395675"/>
            <a:ext cx="6413400" cy="974400"/>
          </a:xfrm>
          <a:prstGeom prst="rect">
            <a:avLst/>
          </a:prstGeom>
          <a:noFill/>
          <a:ln>
            <a:noFill/>
          </a:ln>
        </p:spPr>
        <p:txBody>
          <a:bodyPr anchorCtr="0" anchor="t" bIns="0" lIns="0" spcFirstLastPara="1" rIns="0" wrap="square" tIns="0">
            <a:noAutofit/>
          </a:bodyPr>
          <a:lstStyle/>
          <a:p>
            <a:pPr indent="-355600" lvl="0" marL="457200" rtl="0" algn="l">
              <a:lnSpc>
                <a:spcPct val="150000"/>
              </a:lnSpc>
              <a:spcBef>
                <a:spcPts val="0"/>
              </a:spcBef>
              <a:spcAft>
                <a:spcPts val="0"/>
              </a:spcAft>
              <a:buSzPts val="2000"/>
              <a:buChar char="»"/>
            </a:pPr>
            <a:r>
              <a:rPr lang="en-US" sz="2000"/>
              <a:t>No clear elbow (PC2 is debatable but not </a:t>
            </a:r>
            <a:r>
              <a:rPr lang="en-US" sz="2000"/>
              <a:t>useful)</a:t>
            </a:r>
            <a:endParaRPr sz="2000"/>
          </a:p>
          <a:p>
            <a:pPr indent="-355600" lvl="0" marL="457200" rtl="0" algn="l">
              <a:lnSpc>
                <a:spcPct val="150000"/>
              </a:lnSpc>
              <a:spcBef>
                <a:spcPts val="0"/>
              </a:spcBef>
              <a:spcAft>
                <a:spcPts val="0"/>
              </a:spcAft>
              <a:buSzPts val="2000"/>
              <a:buChar char="»"/>
            </a:pPr>
            <a:r>
              <a:rPr lang="en-US" sz="2000"/>
              <a:t>Instead, use “80% rule” which suggests 6 PC’s</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name="brand 2019">
  <a:themeElements>
    <a:clrScheme name="SMU2022">
      <a:dk1>
        <a:srgbClr val="000000"/>
      </a:dk1>
      <a:lt1>
        <a:srgbClr val="FFFFFF"/>
      </a:lt1>
      <a:dk2>
        <a:srgbClr val="000000"/>
      </a:dk2>
      <a:lt2>
        <a:srgbClr val="E7E6E6"/>
      </a:lt2>
      <a:accent1>
        <a:srgbClr val="354CA1"/>
      </a:accent1>
      <a:accent2>
        <a:srgbClr val="CC0035"/>
      </a:accent2>
      <a:accent3>
        <a:srgbClr val="F9C80E"/>
      </a:accent3>
      <a:accent4>
        <a:srgbClr val="FF1053"/>
      </a:accent4>
      <a:accent5>
        <a:srgbClr val="59C3C3"/>
      </a:accent5>
      <a:accent6>
        <a:srgbClr val="4C4842"/>
      </a:accent6>
      <a:hlink>
        <a:srgbClr val="798CD3"/>
      </a:hlink>
      <a:folHlink>
        <a:srgbClr val="AEAB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2021-08-31T14:05:53Z</dcterms:created>
  <dc:creator>O'Berg, Gary</dc:creator>
</cp:coreProperties>
</file>