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1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73" r:id="rId10"/>
    <p:sldId id="274" r:id="rId11"/>
    <p:sldId id="275" r:id="rId12"/>
    <p:sldId id="280" r:id="rId13"/>
    <p:sldId id="276" r:id="rId14"/>
    <p:sldId id="277" r:id="rId15"/>
    <p:sldId id="278" r:id="rId16"/>
    <p:sldId id="279" r:id="rId17"/>
    <p:sldId id="272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</p:sldIdLst>
  <p:sldSz cx="12188825" cy="6858000"/>
  <p:notesSz cx="6950075" cy="9236075"/>
  <p:defaultTextStyle>
    <a:defPPr>
      <a:defRPr lang="en-US"/>
    </a:defPPr>
    <a:lvl1pPr marL="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1944" userDrawn="1">
          <p15:clr>
            <a:srgbClr val="A4A3A4"/>
          </p15:clr>
        </p15:guide>
        <p15:guide id="10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243E"/>
    <a:srgbClr val="302D2B"/>
    <a:srgbClr val="2B2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4F8B22-424E-458C-8D39-443B697134C8}" v="32" dt="2021-08-31T15:11:42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5807" autoAdjust="0"/>
  </p:normalViewPr>
  <p:slideViewPr>
    <p:cSldViewPr snapToGrid="0" showGuides="1">
      <p:cViewPr varScale="1">
        <p:scale>
          <a:sx n="127" d="100"/>
          <a:sy n="127" d="100"/>
        </p:scale>
        <p:origin x="256" y="184"/>
      </p:cViewPr>
      <p:guideLst>
        <p:guide orient="horz" pos="1944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738" y="108"/>
      </p:cViewPr>
      <p:guideLst>
        <p:guide orient="horz" pos="2909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5C32E2-1074-1945-A5DA-F40168E0CC19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04C63B-311A-374E-BBB8-E0E86E5F42E2}">
      <dgm:prSet phldrT="[Text]"/>
      <dgm:spPr/>
      <dgm:t>
        <a:bodyPr/>
        <a:lstStyle/>
        <a:p>
          <a:r>
            <a:rPr lang="en-US" dirty="0"/>
            <a:t>Raw Data</a:t>
          </a:r>
        </a:p>
      </dgm:t>
    </dgm:pt>
    <dgm:pt modelId="{7B810884-3C10-F047-B043-22107FDC87B0}" type="parTrans" cxnId="{D7EF0DD4-5421-F246-AC26-818097C507B0}">
      <dgm:prSet/>
      <dgm:spPr/>
      <dgm:t>
        <a:bodyPr/>
        <a:lstStyle/>
        <a:p>
          <a:endParaRPr lang="en-US"/>
        </a:p>
      </dgm:t>
    </dgm:pt>
    <dgm:pt modelId="{4A06DF7A-0ABD-D54B-8F53-5DE318438AFF}" type="sibTrans" cxnId="{D7EF0DD4-5421-F246-AC26-818097C507B0}">
      <dgm:prSet/>
      <dgm:spPr/>
      <dgm:t>
        <a:bodyPr/>
        <a:lstStyle/>
        <a:p>
          <a:endParaRPr lang="en-US"/>
        </a:p>
      </dgm:t>
    </dgm:pt>
    <dgm:pt modelId="{AF40BC01-0324-7848-8763-86042939CCDD}">
      <dgm:prSet phldrT="[Text]"/>
      <dgm:spPr/>
      <dgm:t>
        <a:bodyPr/>
        <a:lstStyle/>
        <a:p>
          <a:r>
            <a:rPr lang="en-US" dirty="0"/>
            <a:t>Source</a:t>
          </a:r>
        </a:p>
      </dgm:t>
    </dgm:pt>
    <dgm:pt modelId="{3A3B8704-7AFC-C349-977A-1A3B0780E44C}" type="parTrans" cxnId="{92F9D13C-0892-AF4D-85B4-DF48EE340549}">
      <dgm:prSet/>
      <dgm:spPr/>
      <dgm:t>
        <a:bodyPr/>
        <a:lstStyle/>
        <a:p>
          <a:endParaRPr lang="en-US"/>
        </a:p>
      </dgm:t>
    </dgm:pt>
    <dgm:pt modelId="{6A68E844-7527-AB41-A117-FE98C7AD310C}" type="sibTrans" cxnId="{92F9D13C-0892-AF4D-85B4-DF48EE340549}">
      <dgm:prSet/>
      <dgm:spPr/>
      <dgm:t>
        <a:bodyPr/>
        <a:lstStyle/>
        <a:p>
          <a:endParaRPr lang="en-US"/>
        </a:p>
      </dgm:t>
    </dgm:pt>
    <dgm:pt modelId="{D6188B5B-7059-554C-9F61-306C39DE357D}">
      <dgm:prSet phldrT="[Text]"/>
      <dgm:spPr/>
      <dgm:t>
        <a:bodyPr/>
        <a:lstStyle/>
        <a:p>
          <a:r>
            <a:rPr lang="en-US" dirty="0"/>
            <a:t>Structure</a:t>
          </a:r>
        </a:p>
      </dgm:t>
    </dgm:pt>
    <dgm:pt modelId="{1F12B0F6-E83C-464B-9B50-9D735766DAA6}" type="parTrans" cxnId="{0F42D0EB-C7E6-E64A-8C3B-8555329B3FAF}">
      <dgm:prSet/>
      <dgm:spPr/>
      <dgm:t>
        <a:bodyPr/>
        <a:lstStyle/>
        <a:p>
          <a:endParaRPr lang="en-US"/>
        </a:p>
      </dgm:t>
    </dgm:pt>
    <dgm:pt modelId="{29440688-5DAA-A34A-B76D-FC63CFB292C4}" type="sibTrans" cxnId="{0F42D0EB-C7E6-E64A-8C3B-8555329B3FAF}">
      <dgm:prSet/>
      <dgm:spPr/>
      <dgm:t>
        <a:bodyPr/>
        <a:lstStyle/>
        <a:p>
          <a:endParaRPr lang="en-US"/>
        </a:p>
      </dgm:t>
    </dgm:pt>
    <dgm:pt modelId="{0DF4E0E9-6161-6941-8DC0-59C3F24DE325}">
      <dgm:prSet phldrT="[Text]"/>
      <dgm:spPr/>
      <dgm:t>
        <a:bodyPr/>
        <a:lstStyle/>
        <a:p>
          <a:r>
            <a:rPr lang="en-US" dirty="0"/>
            <a:t>EDA</a:t>
          </a:r>
        </a:p>
      </dgm:t>
    </dgm:pt>
    <dgm:pt modelId="{E053E95A-2314-1B40-A70C-274894675959}" type="parTrans" cxnId="{9EEDC295-2E88-9042-8441-551488D1E2B7}">
      <dgm:prSet/>
      <dgm:spPr/>
      <dgm:t>
        <a:bodyPr/>
        <a:lstStyle/>
        <a:p>
          <a:endParaRPr lang="en-US"/>
        </a:p>
      </dgm:t>
    </dgm:pt>
    <dgm:pt modelId="{FF3FA43C-A3FA-FE43-BCDF-D706E45469AD}" type="sibTrans" cxnId="{9EEDC295-2E88-9042-8441-551488D1E2B7}">
      <dgm:prSet/>
      <dgm:spPr/>
      <dgm:t>
        <a:bodyPr/>
        <a:lstStyle/>
        <a:p>
          <a:endParaRPr lang="en-US"/>
        </a:p>
      </dgm:t>
    </dgm:pt>
    <dgm:pt modelId="{A0E870D6-7506-D241-A669-9B30E8C51445}">
      <dgm:prSet phldrT="[Text]"/>
      <dgm:spPr/>
      <dgm:t>
        <a:bodyPr/>
        <a:lstStyle/>
        <a:p>
          <a:r>
            <a:rPr lang="en-US" dirty="0"/>
            <a:t>Graphics</a:t>
          </a:r>
        </a:p>
      </dgm:t>
    </dgm:pt>
    <dgm:pt modelId="{1F31002E-1F54-2640-8B86-6C530589B271}" type="parTrans" cxnId="{0CDEAD89-E77F-2E40-B06E-ACA43CB00B57}">
      <dgm:prSet/>
      <dgm:spPr/>
      <dgm:t>
        <a:bodyPr/>
        <a:lstStyle/>
        <a:p>
          <a:endParaRPr lang="en-US"/>
        </a:p>
      </dgm:t>
    </dgm:pt>
    <dgm:pt modelId="{F117F7A9-CD2C-4340-AC04-F4ED7E2E2524}" type="sibTrans" cxnId="{0CDEAD89-E77F-2E40-B06E-ACA43CB00B57}">
      <dgm:prSet/>
      <dgm:spPr/>
      <dgm:t>
        <a:bodyPr/>
        <a:lstStyle/>
        <a:p>
          <a:endParaRPr lang="en-US"/>
        </a:p>
      </dgm:t>
    </dgm:pt>
    <dgm:pt modelId="{E67783CD-7FA1-9F44-9F5A-529D5C76FB7A}">
      <dgm:prSet phldrT="[Text]"/>
      <dgm:spPr/>
      <dgm:t>
        <a:bodyPr/>
        <a:lstStyle/>
        <a:p>
          <a:r>
            <a:rPr lang="en-US" dirty="0"/>
            <a:t>Process</a:t>
          </a:r>
        </a:p>
      </dgm:t>
    </dgm:pt>
    <dgm:pt modelId="{2FA91B2E-0384-D74D-BD29-E4D2FC2A466B}" type="parTrans" cxnId="{A2287C19-1683-234F-9B9F-0A495B069535}">
      <dgm:prSet/>
      <dgm:spPr/>
      <dgm:t>
        <a:bodyPr/>
        <a:lstStyle/>
        <a:p>
          <a:endParaRPr lang="en-US"/>
        </a:p>
      </dgm:t>
    </dgm:pt>
    <dgm:pt modelId="{1E619D40-AB31-2747-884D-FC3E9CA0405E}" type="sibTrans" cxnId="{A2287C19-1683-234F-9B9F-0A495B069535}">
      <dgm:prSet/>
      <dgm:spPr/>
      <dgm:t>
        <a:bodyPr/>
        <a:lstStyle/>
        <a:p>
          <a:endParaRPr lang="en-US"/>
        </a:p>
      </dgm:t>
    </dgm:pt>
    <dgm:pt modelId="{DDC9A4A3-5ACE-C94F-804A-C7A840F959B6}">
      <dgm:prSet phldrT="[Text]"/>
      <dgm:spPr/>
      <dgm:t>
        <a:bodyPr/>
        <a:lstStyle/>
        <a:p>
          <a:r>
            <a:rPr lang="en-US" dirty="0"/>
            <a:t> Modeling</a:t>
          </a:r>
        </a:p>
      </dgm:t>
    </dgm:pt>
    <dgm:pt modelId="{028E39FF-C1D9-4346-8871-F678F9AF06E8}" type="parTrans" cxnId="{A3AC52FE-28AD-0A47-98D1-CFD7F394109B}">
      <dgm:prSet/>
      <dgm:spPr/>
      <dgm:t>
        <a:bodyPr/>
        <a:lstStyle/>
        <a:p>
          <a:endParaRPr lang="en-US"/>
        </a:p>
      </dgm:t>
    </dgm:pt>
    <dgm:pt modelId="{6616FDA9-6A3B-FE46-8225-918528407420}" type="sibTrans" cxnId="{A3AC52FE-28AD-0A47-98D1-CFD7F394109B}">
      <dgm:prSet/>
      <dgm:spPr/>
      <dgm:t>
        <a:bodyPr/>
        <a:lstStyle/>
        <a:p>
          <a:endParaRPr lang="en-US"/>
        </a:p>
      </dgm:t>
    </dgm:pt>
    <dgm:pt modelId="{2B69CA84-265F-B845-8C39-4B7A00E6080B}">
      <dgm:prSet phldrT="[Text]"/>
      <dgm:spPr/>
      <dgm:t>
        <a:bodyPr/>
        <a:lstStyle/>
        <a:p>
          <a:r>
            <a:rPr lang="en-US" dirty="0"/>
            <a:t>Basic Linear</a:t>
          </a:r>
        </a:p>
      </dgm:t>
    </dgm:pt>
    <dgm:pt modelId="{6ACF0CE9-2679-0946-A84E-A774FD9D185B}" type="parTrans" cxnId="{F323D6DD-C846-AA4F-92CD-9B9799203255}">
      <dgm:prSet/>
      <dgm:spPr/>
      <dgm:t>
        <a:bodyPr/>
        <a:lstStyle/>
        <a:p>
          <a:endParaRPr lang="en-US"/>
        </a:p>
      </dgm:t>
    </dgm:pt>
    <dgm:pt modelId="{BCDFB60F-D988-114A-A885-341C572BACA4}" type="sibTrans" cxnId="{F323D6DD-C846-AA4F-92CD-9B9799203255}">
      <dgm:prSet/>
      <dgm:spPr/>
      <dgm:t>
        <a:bodyPr/>
        <a:lstStyle/>
        <a:p>
          <a:endParaRPr lang="en-US"/>
        </a:p>
      </dgm:t>
    </dgm:pt>
    <dgm:pt modelId="{A89DCB44-DF3E-FF4D-A1CC-C7A98D7CA13F}">
      <dgm:prSet phldrT="[Text]"/>
      <dgm:spPr/>
      <dgm:t>
        <a:bodyPr/>
        <a:lstStyle/>
        <a:p>
          <a:r>
            <a:rPr lang="en-US" dirty="0"/>
            <a:t>h2o auto-ML</a:t>
          </a:r>
        </a:p>
      </dgm:t>
    </dgm:pt>
    <dgm:pt modelId="{F253861F-7092-4A47-9AB5-2AEE5C83ADDD}" type="parTrans" cxnId="{BCAFB59D-BCD6-3F42-954A-64DFBBCF5D1E}">
      <dgm:prSet/>
      <dgm:spPr/>
      <dgm:t>
        <a:bodyPr/>
        <a:lstStyle/>
        <a:p>
          <a:endParaRPr lang="en-US"/>
        </a:p>
      </dgm:t>
    </dgm:pt>
    <dgm:pt modelId="{86718D7A-4156-3B4D-BBAB-7BC8FB8734A5}" type="sibTrans" cxnId="{BCAFB59D-BCD6-3F42-954A-64DFBBCF5D1E}">
      <dgm:prSet/>
      <dgm:spPr/>
      <dgm:t>
        <a:bodyPr/>
        <a:lstStyle/>
        <a:p>
          <a:endParaRPr lang="en-US"/>
        </a:p>
      </dgm:t>
    </dgm:pt>
    <dgm:pt modelId="{C5BA3342-791B-FE46-A843-5C17F37868BC}" type="pres">
      <dgm:prSet presAssocID="{DD5C32E2-1074-1945-A5DA-F40168E0CC1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38DE729-A176-1F42-B79E-CAD887E7948F}" type="pres">
      <dgm:prSet presAssocID="{8D04C63B-311A-374E-BBB8-E0E86E5F42E2}" presName="horFlow" presStyleCnt="0"/>
      <dgm:spPr/>
    </dgm:pt>
    <dgm:pt modelId="{23530F75-F0CC-E340-8C40-251CD2A2FF18}" type="pres">
      <dgm:prSet presAssocID="{8D04C63B-311A-374E-BBB8-E0E86E5F42E2}" presName="bigChev" presStyleLbl="node1" presStyleIdx="0" presStyleCnt="3"/>
      <dgm:spPr/>
    </dgm:pt>
    <dgm:pt modelId="{6AF69991-7665-6246-B240-5E4773184F23}" type="pres">
      <dgm:prSet presAssocID="{3A3B8704-7AFC-C349-977A-1A3B0780E44C}" presName="parTrans" presStyleCnt="0"/>
      <dgm:spPr/>
    </dgm:pt>
    <dgm:pt modelId="{0C4DB734-B252-5A47-BD8E-AF3BFAB8C73A}" type="pres">
      <dgm:prSet presAssocID="{AF40BC01-0324-7848-8763-86042939CCDD}" presName="node" presStyleLbl="alignAccFollowNode1" presStyleIdx="0" presStyleCnt="6">
        <dgm:presLayoutVars>
          <dgm:bulletEnabled val="1"/>
        </dgm:presLayoutVars>
      </dgm:prSet>
      <dgm:spPr/>
    </dgm:pt>
    <dgm:pt modelId="{698CFCDB-1F19-0D46-B4E8-20422148C2E5}" type="pres">
      <dgm:prSet presAssocID="{6A68E844-7527-AB41-A117-FE98C7AD310C}" presName="sibTrans" presStyleCnt="0"/>
      <dgm:spPr/>
    </dgm:pt>
    <dgm:pt modelId="{CC9DEE67-084F-A74F-B45E-85A50C466FF2}" type="pres">
      <dgm:prSet presAssocID="{D6188B5B-7059-554C-9F61-306C39DE357D}" presName="node" presStyleLbl="alignAccFollowNode1" presStyleIdx="1" presStyleCnt="6">
        <dgm:presLayoutVars>
          <dgm:bulletEnabled val="1"/>
        </dgm:presLayoutVars>
      </dgm:prSet>
      <dgm:spPr/>
    </dgm:pt>
    <dgm:pt modelId="{DFEFB4D3-00FB-4B4C-AF45-35703C810B3F}" type="pres">
      <dgm:prSet presAssocID="{8D04C63B-311A-374E-BBB8-E0E86E5F42E2}" presName="vSp" presStyleCnt="0"/>
      <dgm:spPr/>
    </dgm:pt>
    <dgm:pt modelId="{08AC9423-0F55-0E44-9A16-ECA7780D7F71}" type="pres">
      <dgm:prSet presAssocID="{0DF4E0E9-6161-6941-8DC0-59C3F24DE325}" presName="horFlow" presStyleCnt="0"/>
      <dgm:spPr/>
    </dgm:pt>
    <dgm:pt modelId="{0572C87C-F14C-814F-9D31-0564C255703D}" type="pres">
      <dgm:prSet presAssocID="{0DF4E0E9-6161-6941-8DC0-59C3F24DE325}" presName="bigChev" presStyleLbl="node1" presStyleIdx="1" presStyleCnt="3"/>
      <dgm:spPr/>
    </dgm:pt>
    <dgm:pt modelId="{D536DCDF-A588-2947-BB9C-CF00D1EA66FC}" type="pres">
      <dgm:prSet presAssocID="{1F31002E-1F54-2640-8B86-6C530589B271}" presName="parTrans" presStyleCnt="0"/>
      <dgm:spPr/>
    </dgm:pt>
    <dgm:pt modelId="{704FD56F-2619-4243-BFDC-5A8DB4B662EA}" type="pres">
      <dgm:prSet presAssocID="{A0E870D6-7506-D241-A669-9B30E8C51445}" presName="node" presStyleLbl="alignAccFollowNode1" presStyleIdx="2" presStyleCnt="6">
        <dgm:presLayoutVars>
          <dgm:bulletEnabled val="1"/>
        </dgm:presLayoutVars>
      </dgm:prSet>
      <dgm:spPr/>
    </dgm:pt>
    <dgm:pt modelId="{06AE0216-7A51-BA48-9118-A8334B0CCED1}" type="pres">
      <dgm:prSet presAssocID="{F117F7A9-CD2C-4340-AC04-F4ED7E2E2524}" presName="sibTrans" presStyleCnt="0"/>
      <dgm:spPr/>
    </dgm:pt>
    <dgm:pt modelId="{8BD88D8F-9FA4-704D-8B45-2D7B6A26E99F}" type="pres">
      <dgm:prSet presAssocID="{E67783CD-7FA1-9F44-9F5A-529D5C76FB7A}" presName="node" presStyleLbl="alignAccFollowNode1" presStyleIdx="3" presStyleCnt="6">
        <dgm:presLayoutVars>
          <dgm:bulletEnabled val="1"/>
        </dgm:presLayoutVars>
      </dgm:prSet>
      <dgm:spPr/>
    </dgm:pt>
    <dgm:pt modelId="{7CD4E821-1C8B-7E44-9F9A-39E78443D7E4}" type="pres">
      <dgm:prSet presAssocID="{0DF4E0E9-6161-6941-8DC0-59C3F24DE325}" presName="vSp" presStyleCnt="0"/>
      <dgm:spPr/>
    </dgm:pt>
    <dgm:pt modelId="{47687C3B-4C62-374F-9FD3-81B352270554}" type="pres">
      <dgm:prSet presAssocID="{DDC9A4A3-5ACE-C94F-804A-C7A840F959B6}" presName="horFlow" presStyleCnt="0"/>
      <dgm:spPr/>
    </dgm:pt>
    <dgm:pt modelId="{9DDCB9F5-1741-8D4A-90EB-21F16B1D976A}" type="pres">
      <dgm:prSet presAssocID="{DDC9A4A3-5ACE-C94F-804A-C7A840F959B6}" presName="bigChev" presStyleLbl="node1" presStyleIdx="2" presStyleCnt="3"/>
      <dgm:spPr/>
    </dgm:pt>
    <dgm:pt modelId="{696116A7-3382-0248-967D-21287D487159}" type="pres">
      <dgm:prSet presAssocID="{6ACF0CE9-2679-0946-A84E-A774FD9D185B}" presName="parTrans" presStyleCnt="0"/>
      <dgm:spPr/>
    </dgm:pt>
    <dgm:pt modelId="{95233333-44B8-4F4A-9F7F-593C0E2A5F14}" type="pres">
      <dgm:prSet presAssocID="{2B69CA84-265F-B845-8C39-4B7A00E6080B}" presName="node" presStyleLbl="alignAccFollowNode1" presStyleIdx="4" presStyleCnt="6">
        <dgm:presLayoutVars>
          <dgm:bulletEnabled val="1"/>
        </dgm:presLayoutVars>
      </dgm:prSet>
      <dgm:spPr/>
    </dgm:pt>
    <dgm:pt modelId="{6C456BDA-3028-9F4B-8DF3-ED240778133B}" type="pres">
      <dgm:prSet presAssocID="{BCDFB60F-D988-114A-A885-341C572BACA4}" presName="sibTrans" presStyleCnt="0"/>
      <dgm:spPr/>
    </dgm:pt>
    <dgm:pt modelId="{7C589963-AA56-7F4B-AA4D-68045096B29E}" type="pres">
      <dgm:prSet presAssocID="{A89DCB44-DF3E-FF4D-A1CC-C7A98D7CA13F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2E5EAE0C-0BDC-7F49-81F3-9C225EEC15DD}" type="presOf" srcId="{E67783CD-7FA1-9F44-9F5A-529D5C76FB7A}" destId="{8BD88D8F-9FA4-704D-8B45-2D7B6A26E99F}" srcOrd="0" destOrd="0" presId="urn:microsoft.com/office/officeart/2005/8/layout/lProcess3"/>
    <dgm:cxn modelId="{A2287C19-1683-234F-9B9F-0A495B069535}" srcId="{0DF4E0E9-6161-6941-8DC0-59C3F24DE325}" destId="{E67783CD-7FA1-9F44-9F5A-529D5C76FB7A}" srcOrd="1" destOrd="0" parTransId="{2FA91B2E-0384-D74D-BD29-E4D2FC2A466B}" sibTransId="{1E619D40-AB31-2747-884D-FC3E9CA0405E}"/>
    <dgm:cxn modelId="{499B0A1A-61FB-4648-875B-A9471FD393BB}" type="presOf" srcId="{2B69CA84-265F-B845-8C39-4B7A00E6080B}" destId="{95233333-44B8-4F4A-9F7F-593C0E2A5F14}" srcOrd="0" destOrd="0" presId="urn:microsoft.com/office/officeart/2005/8/layout/lProcess3"/>
    <dgm:cxn modelId="{92F9D13C-0892-AF4D-85B4-DF48EE340549}" srcId="{8D04C63B-311A-374E-BBB8-E0E86E5F42E2}" destId="{AF40BC01-0324-7848-8763-86042939CCDD}" srcOrd="0" destOrd="0" parTransId="{3A3B8704-7AFC-C349-977A-1A3B0780E44C}" sibTransId="{6A68E844-7527-AB41-A117-FE98C7AD310C}"/>
    <dgm:cxn modelId="{2AD03849-F323-BB4A-822E-E792258CF093}" type="presOf" srcId="{8D04C63B-311A-374E-BBB8-E0E86E5F42E2}" destId="{23530F75-F0CC-E340-8C40-251CD2A2FF18}" srcOrd="0" destOrd="0" presId="urn:microsoft.com/office/officeart/2005/8/layout/lProcess3"/>
    <dgm:cxn modelId="{888B5871-F1D2-E749-BDEF-3ED46F7479F3}" type="presOf" srcId="{A89DCB44-DF3E-FF4D-A1CC-C7A98D7CA13F}" destId="{7C589963-AA56-7F4B-AA4D-68045096B29E}" srcOrd="0" destOrd="0" presId="urn:microsoft.com/office/officeart/2005/8/layout/lProcess3"/>
    <dgm:cxn modelId="{107BA878-74B6-DA4B-96B2-244DFB5F63CD}" type="presOf" srcId="{A0E870D6-7506-D241-A669-9B30E8C51445}" destId="{704FD56F-2619-4243-BFDC-5A8DB4B662EA}" srcOrd="0" destOrd="0" presId="urn:microsoft.com/office/officeart/2005/8/layout/lProcess3"/>
    <dgm:cxn modelId="{8E080688-34E6-324D-B14E-607213B166CD}" type="presOf" srcId="{DDC9A4A3-5ACE-C94F-804A-C7A840F959B6}" destId="{9DDCB9F5-1741-8D4A-90EB-21F16B1D976A}" srcOrd="0" destOrd="0" presId="urn:microsoft.com/office/officeart/2005/8/layout/lProcess3"/>
    <dgm:cxn modelId="{0CDEAD89-E77F-2E40-B06E-ACA43CB00B57}" srcId="{0DF4E0E9-6161-6941-8DC0-59C3F24DE325}" destId="{A0E870D6-7506-D241-A669-9B30E8C51445}" srcOrd="0" destOrd="0" parTransId="{1F31002E-1F54-2640-8B86-6C530589B271}" sibTransId="{F117F7A9-CD2C-4340-AC04-F4ED7E2E2524}"/>
    <dgm:cxn modelId="{9EEDC295-2E88-9042-8441-551488D1E2B7}" srcId="{DD5C32E2-1074-1945-A5DA-F40168E0CC19}" destId="{0DF4E0E9-6161-6941-8DC0-59C3F24DE325}" srcOrd="1" destOrd="0" parTransId="{E053E95A-2314-1B40-A70C-274894675959}" sibTransId="{FF3FA43C-A3FA-FE43-BCDF-D706E45469AD}"/>
    <dgm:cxn modelId="{BCAFB59D-BCD6-3F42-954A-64DFBBCF5D1E}" srcId="{DDC9A4A3-5ACE-C94F-804A-C7A840F959B6}" destId="{A89DCB44-DF3E-FF4D-A1CC-C7A98D7CA13F}" srcOrd="1" destOrd="0" parTransId="{F253861F-7092-4A47-9AB5-2AEE5C83ADDD}" sibTransId="{86718D7A-4156-3B4D-BBAB-7BC8FB8734A5}"/>
    <dgm:cxn modelId="{26144BC8-DA9A-C24E-AD72-F1D9EA853E0D}" type="presOf" srcId="{0DF4E0E9-6161-6941-8DC0-59C3F24DE325}" destId="{0572C87C-F14C-814F-9D31-0564C255703D}" srcOrd="0" destOrd="0" presId="urn:microsoft.com/office/officeart/2005/8/layout/lProcess3"/>
    <dgm:cxn modelId="{D7EF0DD4-5421-F246-AC26-818097C507B0}" srcId="{DD5C32E2-1074-1945-A5DA-F40168E0CC19}" destId="{8D04C63B-311A-374E-BBB8-E0E86E5F42E2}" srcOrd="0" destOrd="0" parTransId="{7B810884-3C10-F047-B043-22107FDC87B0}" sibTransId="{4A06DF7A-0ABD-D54B-8F53-5DE318438AFF}"/>
    <dgm:cxn modelId="{9887E1D5-A72C-754F-92EE-86AA9CC2C450}" type="presOf" srcId="{AF40BC01-0324-7848-8763-86042939CCDD}" destId="{0C4DB734-B252-5A47-BD8E-AF3BFAB8C73A}" srcOrd="0" destOrd="0" presId="urn:microsoft.com/office/officeart/2005/8/layout/lProcess3"/>
    <dgm:cxn modelId="{F323D6DD-C846-AA4F-92CD-9B9799203255}" srcId="{DDC9A4A3-5ACE-C94F-804A-C7A840F959B6}" destId="{2B69CA84-265F-B845-8C39-4B7A00E6080B}" srcOrd="0" destOrd="0" parTransId="{6ACF0CE9-2679-0946-A84E-A774FD9D185B}" sibTransId="{BCDFB60F-D988-114A-A885-341C572BACA4}"/>
    <dgm:cxn modelId="{0042F2E1-1BF3-7E41-A717-204BE19A9EDB}" type="presOf" srcId="{DD5C32E2-1074-1945-A5DA-F40168E0CC19}" destId="{C5BA3342-791B-FE46-A843-5C17F37868BC}" srcOrd="0" destOrd="0" presId="urn:microsoft.com/office/officeart/2005/8/layout/lProcess3"/>
    <dgm:cxn modelId="{85BCD6E8-FE01-4D40-9198-AF902B85AD8E}" type="presOf" srcId="{D6188B5B-7059-554C-9F61-306C39DE357D}" destId="{CC9DEE67-084F-A74F-B45E-85A50C466FF2}" srcOrd="0" destOrd="0" presId="urn:microsoft.com/office/officeart/2005/8/layout/lProcess3"/>
    <dgm:cxn modelId="{0F42D0EB-C7E6-E64A-8C3B-8555329B3FAF}" srcId="{8D04C63B-311A-374E-BBB8-E0E86E5F42E2}" destId="{D6188B5B-7059-554C-9F61-306C39DE357D}" srcOrd="1" destOrd="0" parTransId="{1F12B0F6-E83C-464B-9B50-9D735766DAA6}" sibTransId="{29440688-5DAA-A34A-B76D-FC63CFB292C4}"/>
    <dgm:cxn modelId="{A3AC52FE-28AD-0A47-98D1-CFD7F394109B}" srcId="{DD5C32E2-1074-1945-A5DA-F40168E0CC19}" destId="{DDC9A4A3-5ACE-C94F-804A-C7A840F959B6}" srcOrd="2" destOrd="0" parTransId="{028E39FF-C1D9-4346-8871-F678F9AF06E8}" sibTransId="{6616FDA9-6A3B-FE46-8225-918528407420}"/>
    <dgm:cxn modelId="{ADADCCAE-D8CC-1E40-8B85-7A1197D2C7C7}" type="presParOf" srcId="{C5BA3342-791B-FE46-A843-5C17F37868BC}" destId="{F38DE729-A176-1F42-B79E-CAD887E7948F}" srcOrd="0" destOrd="0" presId="urn:microsoft.com/office/officeart/2005/8/layout/lProcess3"/>
    <dgm:cxn modelId="{C2455DCA-BD77-6A42-BECB-291618F69B97}" type="presParOf" srcId="{F38DE729-A176-1F42-B79E-CAD887E7948F}" destId="{23530F75-F0CC-E340-8C40-251CD2A2FF18}" srcOrd="0" destOrd="0" presId="urn:microsoft.com/office/officeart/2005/8/layout/lProcess3"/>
    <dgm:cxn modelId="{974C2553-EA65-5C48-ADFA-AA894E5B8018}" type="presParOf" srcId="{F38DE729-A176-1F42-B79E-CAD887E7948F}" destId="{6AF69991-7665-6246-B240-5E4773184F23}" srcOrd="1" destOrd="0" presId="urn:microsoft.com/office/officeart/2005/8/layout/lProcess3"/>
    <dgm:cxn modelId="{9DBA051B-F644-4046-A172-AA87FE90CACC}" type="presParOf" srcId="{F38DE729-A176-1F42-B79E-CAD887E7948F}" destId="{0C4DB734-B252-5A47-BD8E-AF3BFAB8C73A}" srcOrd="2" destOrd="0" presId="urn:microsoft.com/office/officeart/2005/8/layout/lProcess3"/>
    <dgm:cxn modelId="{1EE0E3A0-C640-DC4B-9EA6-4FA121A1DC9D}" type="presParOf" srcId="{F38DE729-A176-1F42-B79E-CAD887E7948F}" destId="{698CFCDB-1F19-0D46-B4E8-20422148C2E5}" srcOrd="3" destOrd="0" presId="urn:microsoft.com/office/officeart/2005/8/layout/lProcess3"/>
    <dgm:cxn modelId="{C0782F86-E40A-E64C-9848-E18631D50CE7}" type="presParOf" srcId="{F38DE729-A176-1F42-B79E-CAD887E7948F}" destId="{CC9DEE67-084F-A74F-B45E-85A50C466FF2}" srcOrd="4" destOrd="0" presId="urn:microsoft.com/office/officeart/2005/8/layout/lProcess3"/>
    <dgm:cxn modelId="{65907AAC-105F-9142-A554-EED0453E183F}" type="presParOf" srcId="{C5BA3342-791B-FE46-A843-5C17F37868BC}" destId="{DFEFB4D3-00FB-4B4C-AF45-35703C810B3F}" srcOrd="1" destOrd="0" presId="urn:microsoft.com/office/officeart/2005/8/layout/lProcess3"/>
    <dgm:cxn modelId="{1EC8F865-6BA0-B84D-8EBC-C88CB0732C04}" type="presParOf" srcId="{C5BA3342-791B-FE46-A843-5C17F37868BC}" destId="{08AC9423-0F55-0E44-9A16-ECA7780D7F71}" srcOrd="2" destOrd="0" presId="urn:microsoft.com/office/officeart/2005/8/layout/lProcess3"/>
    <dgm:cxn modelId="{501CA6B7-D1E7-4D49-AEFE-08B3781FC9AE}" type="presParOf" srcId="{08AC9423-0F55-0E44-9A16-ECA7780D7F71}" destId="{0572C87C-F14C-814F-9D31-0564C255703D}" srcOrd="0" destOrd="0" presId="urn:microsoft.com/office/officeart/2005/8/layout/lProcess3"/>
    <dgm:cxn modelId="{DCB816A8-DDD6-304E-9DD4-C9A4D6016A69}" type="presParOf" srcId="{08AC9423-0F55-0E44-9A16-ECA7780D7F71}" destId="{D536DCDF-A588-2947-BB9C-CF00D1EA66FC}" srcOrd="1" destOrd="0" presId="urn:microsoft.com/office/officeart/2005/8/layout/lProcess3"/>
    <dgm:cxn modelId="{115F8DF0-D8D1-5A4D-A435-8BB67CB8DEDC}" type="presParOf" srcId="{08AC9423-0F55-0E44-9A16-ECA7780D7F71}" destId="{704FD56F-2619-4243-BFDC-5A8DB4B662EA}" srcOrd="2" destOrd="0" presId="urn:microsoft.com/office/officeart/2005/8/layout/lProcess3"/>
    <dgm:cxn modelId="{7D451C47-E793-5346-8EC3-C563FEB67D8D}" type="presParOf" srcId="{08AC9423-0F55-0E44-9A16-ECA7780D7F71}" destId="{06AE0216-7A51-BA48-9118-A8334B0CCED1}" srcOrd="3" destOrd="0" presId="urn:microsoft.com/office/officeart/2005/8/layout/lProcess3"/>
    <dgm:cxn modelId="{56DED2FE-4B49-5C4A-ABF6-510EAABD328D}" type="presParOf" srcId="{08AC9423-0F55-0E44-9A16-ECA7780D7F71}" destId="{8BD88D8F-9FA4-704D-8B45-2D7B6A26E99F}" srcOrd="4" destOrd="0" presId="urn:microsoft.com/office/officeart/2005/8/layout/lProcess3"/>
    <dgm:cxn modelId="{79C61487-C27C-D342-9B2F-8B239957DD97}" type="presParOf" srcId="{C5BA3342-791B-FE46-A843-5C17F37868BC}" destId="{7CD4E821-1C8B-7E44-9F9A-39E78443D7E4}" srcOrd="3" destOrd="0" presId="urn:microsoft.com/office/officeart/2005/8/layout/lProcess3"/>
    <dgm:cxn modelId="{407DDFE0-7979-9647-8E36-8B6690060E43}" type="presParOf" srcId="{C5BA3342-791B-FE46-A843-5C17F37868BC}" destId="{47687C3B-4C62-374F-9FD3-81B352270554}" srcOrd="4" destOrd="0" presId="urn:microsoft.com/office/officeart/2005/8/layout/lProcess3"/>
    <dgm:cxn modelId="{00F45C73-5328-D345-8115-E509CA04AE8F}" type="presParOf" srcId="{47687C3B-4C62-374F-9FD3-81B352270554}" destId="{9DDCB9F5-1741-8D4A-90EB-21F16B1D976A}" srcOrd="0" destOrd="0" presId="urn:microsoft.com/office/officeart/2005/8/layout/lProcess3"/>
    <dgm:cxn modelId="{220526DA-3989-A642-B505-C83AC187CE3A}" type="presParOf" srcId="{47687C3B-4C62-374F-9FD3-81B352270554}" destId="{696116A7-3382-0248-967D-21287D487159}" srcOrd="1" destOrd="0" presId="urn:microsoft.com/office/officeart/2005/8/layout/lProcess3"/>
    <dgm:cxn modelId="{94E4BD9D-09EF-E54F-BB24-F4B30C2B018F}" type="presParOf" srcId="{47687C3B-4C62-374F-9FD3-81B352270554}" destId="{95233333-44B8-4F4A-9F7F-593C0E2A5F14}" srcOrd="2" destOrd="0" presId="urn:microsoft.com/office/officeart/2005/8/layout/lProcess3"/>
    <dgm:cxn modelId="{14AB90FF-1EE3-D74A-8827-1BFE8FD8F89E}" type="presParOf" srcId="{47687C3B-4C62-374F-9FD3-81B352270554}" destId="{6C456BDA-3028-9F4B-8DF3-ED240778133B}" srcOrd="3" destOrd="0" presId="urn:microsoft.com/office/officeart/2005/8/layout/lProcess3"/>
    <dgm:cxn modelId="{A5920438-798C-B943-A593-A7C54DC3AF5D}" type="presParOf" srcId="{47687C3B-4C62-374F-9FD3-81B352270554}" destId="{7C589963-AA56-7F4B-AA4D-68045096B29E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CB4AE9-C893-4545-A327-41BD6D358C90}" type="doc">
      <dgm:prSet loTypeId="urn:microsoft.com/office/officeart/2005/8/layout/l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D5EAED-0E7B-7548-A613-396222E00D94}">
      <dgm:prSet phldrT="[Text]"/>
      <dgm:spPr/>
      <dgm:t>
        <a:bodyPr/>
        <a:lstStyle/>
        <a:p>
          <a:r>
            <a:rPr lang="en-US" dirty="0"/>
            <a:t>Attributes</a:t>
          </a:r>
        </a:p>
      </dgm:t>
    </dgm:pt>
    <dgm:pt modelId="{CB3A9DCA-D180-B640-98D3-C041B672FEFD}" type="parTrans" cxnId="{1CAF2921-FEA6-DE4D-8105-187BAE458759}">
      <dgm:prSet/>
      <dgm:spPr/>
      <dgm:t>
        <a:bodyPr/>
        <a:lstStyle/>
        <a:p>
          <a:endParaRPr lang="en-US"/>
        </a:p>
      </dgm:t>
    </dgm:pt>
    <dgm:pt modelId="{877E6367-EEDD-4146-A949-A0A41E8F0A2B}" type="sibTrans" cxnId="{1CAF2921-FEA6-DE4D-8105-187BAE458759}">
      <dgm:prSet/>
      <dgm:spPr/>
      <dgm:t>
        <a:bodyPr/>
        <a:lstStyle/>
        <a:p>
          <a:endParaRPr lang="en-US"/>
        </a:p>
      </dgm:t>
    </dgm:pt>
    <dgm:pt modelId="{E0956DA5-8AD7-FE46-9800-FE399FC79677}">
      <dgm:prSet phldrT="[Text]"/>
      <dgm:spPr/>
      <dgm:t>
        <a:bodyPr/>
        <a:lstStyle/>
        <a:p>
          <a:r>
            <a:rPr lang="en-US" dirty="0"/>
            <a:t>Age</a:t>
          </a:r>
        </a:p>
      </dgm:t>
    </dgm:pt>
    <dgm:pt modelId="{F6CFF674-78F0-F74D-B910-A955B2E0D3CF}" type="parTrans" cxnId="{D3F6343A-9F21-FB44-B34A-8D98C076A0C0}">
      <dgm:prSet/>
      <dgm:spPr/>
      <dgm:t>
        <a:bodyPr/>
        <a:lstStyle/>
        <a:p>
          <a:endParaRPr lang="en-US"/>
        </a:p>
      </dgm:t>
    </dgm:pt>
    <dgm:pt modelId="{4E42BAE7-F686-B14D-BC41-446960ECA1EF}" type="sibTrans" cxnId="{D3F6343A-9F21-FB44-B34A-8D98C076A0C0}">
      <dgm:prSet/>
      <dgm:spPr/>
      <dgm:t>
        <a:bodyPr/>
        <a:lstStyle/>
        <a:p>
          <a:endParaRPr lang="en-US"/>
        </a:p>
      </dgm:t>
    </dgm:pt>
    <dgm:pt modelId="{383F18D8-2A3A-184B-B865-69FA19DF3136}">
      <dgm:prSet phldrT="[Text]"/>
      <dgm:spPr/>
      <dgm:t>
        <a:bodyPr/>
        <a:lstStyle/>
        <a:p>
          <a:r>
            <a:rPr lang="en-US" dirty="0"/>
            <a:t>Sex</a:t>
          </a:r>
        </a:p>
      </dgm:t>
    </dgm:pt>
    <dgm:pt modelId="{3A327B06-B11D-5E47-8957-F20D9BE92A02}" type="parTrans" cxnId="{92DB81C4-05CA-424B-B71E-92E5078E53BF}">
      <dgm:prSet/>
      <dgm:spPr/>
      <dgm:t>
        <a:bodyPr/>
        <a:lstStyle/>
        <a:p>
          <a:endParaRPr lang="en-US"/>
        </a:p>
      </dgm:t>
    </dgm:pt>
    <dgm:pt modelId="{279C1738-DBC8-DD47-B4B4-6F9034BAD25D}" type="sibTrans" cxnId="{92DB81C4-05CA-424B-B71E-92E5078E53BF}">
      <dgm:prSet/>
      <dgm:spPr/>
      <dgm:t>
        <a:bodyPr/>
        <a:lstStyle/>
        <a:p>
          <a:endParaRPr lang="en-US"/>
        </a:p>
      </dgm:t>
    </dgm:pt>
    <dgm:pt modelId="{79B0F2DB-36AB-364F-9B72-01ACE836BB18}">
      <dgm:prSet phldrT="[Text]"/>
      <dgm:spPr/>
      <dgm:t>
        <a:bodyPr/>
        <a:lstStyle/>
        <a:p>
          <a:r>
            <a:rPr lang="en-US" dirty="0"/>
            <a:t>Response</a:t>
          </a:r>
        </a:p>
      </dgm:t>
    </dgm:pt>
    <dgm:pt modelId="{BCB2E41E-539C-F34B-A1FE-D0B437046E35}" type="parTrans" cxnId="{E4970422-F0A3-9B40-86A7-FD8C671A6358}">
      <dgm:prSet/>
      <dgm:spPr/>
      <dgm:t>
        <a:bodyPr/>
        <a:lstStyle/>
        <a:p>
          <a:endParaRPr lang="en-US"/>
        </a:p>
      </dgm:t>
    </dgm:pt>
    <dgm:pt modelId="{D6806CBF-4F67-C246-AD03-3F9A52296742}" type="sibTrans" cxnId="{E4970422-F0A3-9B40-86A7-FD8C671A6358}">
      <dgm:prSet/>
      <dgm:spPr/>
      <dgm:t>
        <a:bodyPr/>
        <a:lstStyle/>
        <a:p>
          <a:endParaRPr lang="en-US"/>
        </a:p>
      </dgm:t>
    </dgm:pt>
    <dgm:pt modelId="{E6A486C0-7BBE-A644-83D5-7425FA5E02DF}">
      <dgm:prSet phldrT="[Text]" custT="1"/>
      <dgm:spPr/>
      <dgm:t>
        <a:bodyPr/>
        <a:lstStyle/>
        <a:p>
          <a:r>
            <a:rPr lang="en-US" sz="2800" dirty="0"/>
            <a:t>Charges</a:t>
          </a:r>
        </a:p>
      </dgm:t>
    </dgm:pt>
    <dgm:pt modelId="{0C3DB0C1-9996-034B-A176-FAB62BFE02FD}" type="parTrans" cxnId="{75C8BE3C-03DA-8A41-9E55-B7674282506D}">
      <dgm:prSet/>
      <dgm:spPr/>
      <dgm:t>
        <a:bodyPr/>
        <a:lstStyle/>
        <a:p>
          <a:endParaRPr lang="en-US"/>
        </a:p>
      </dgm:t>
    </dgm:pt>
    <dgm:pt modelId="{94EDD27F-4590-6A46-9F81-96FB9966E476}" type="sibTrans" cxnId="{75C8BE3C-03DA-8A41-9E55-B7674282506D}">
      <dgm:prSet/>
      <dgm:spPr/>
      <dgm:t>
        <a:bodyPr/>
        <a:lstStyle/>
        <a:p>
          <a:endParaRPr lang="en-US"/>
        </a:p>
      </dgm:t>
    </dgm:pt>
    <dgm:pt modelId="{7F928C31-0091-CB48-9DE3-D6A8DF413D9E}">
      <dgm:prSet/>
      <dgm:spPr/>
      <dgm:t>
        <a:bodyPr/>
        <a:lstStyle/>
        <a:p>
          <a:r>
            <a:rPr lang="en-US" dirty="0"/>
            <a:t>BMI</a:t>
          </a:r>
        </a:p>
      </dgm:t>
    </dgm:pt>
    <dgm:pt modelId="{64A5B5F6-5FB3-B64B-ABFF-E34BCDF397F5}" type="parTrans" cxnId="{90F8BAA8-B6BA-3C46-AA6A-52DFCB18F812}">
      <dgm:prSet/>
      <dgm:spPr/>
      <dgm:t>
        <a:bodyPr/>
        <a:lstStyle/>
        <a:p>
          <a:endParaRPr lang="en-US"/>
        </a:p>
      </dgm:t>
    </dgm:pt>
    <dgm:pt modelId="{D1E49FDD-2017-D14D-8C7A-4DF55BB4CFB2}" type="sibTrans" cxnId="{90F8BAA8-B6BA-3C46-AA6A-52DFCB18F812}">
      <dgm:prSet/>
      <dgm:spPr/>
      <dgm:t>
        <a:bodyPr/>
        <a:lstStyle/>
        <a:p>
          <a:endParaRPr lang="en-US"/>
        </a:p>
      </dgm:t>
    </dgm:pt>
    <dgm:pt modelId="{DA077E75-BE1A-F543-998C-3D79D87FE3C3}">
      <dgm:prSet/>
      <dgm:spPr/>
      <dgm:t>
        <a:bodyPr/>
        <a:lstStyle/>
        <a:p>
          <a:r>
            <a:rPr lang="en-US" dirty="0"/>
            <a:t>Number of Children</a:t>
          </a:r>
        </a:p>
      </dgm:t>
    </dgm:pt>
    <dgm:pt modelId="{2CE90448-4BAD-A64E-9351-83B0DBDF45E6}" type="parTrans" cxnId="{D4D09805-090C-3D4F-B24B-780633A62530}">
      <dgm:prSet/>
      <dgm:spPr/>
      <dgm:t>
        <a:bodyPr/>
        <a:lstStyle/>
        <a:p>
          <a:endParaRPr lang="en-US"/>
        </a:p>
      </dgm:t>
    </dgm:pt>
    <dgm:pt modelId="{9FAC90A2-D390-9442-88EE-5B8002A62924}" type="sibTrans" cxnId="{D4D09805-090C-3D4F-B24B-780633A62530}">
      <dgm:prSet/>
      <dgm:spPr/>
      <dgm:t>
        <a:bodyPr/>
        <a:lstStyle/>
        <a:p>
          <a:endParaRPr lang="en-US"/>
        </a:p>
      </dgm:t>
    </dgm:pt>
    <dgm:pt modelId="{7312F4EC-4157-BE45-8CCC-8F040E7C4E13}">
      <dgm:prSet/>
      <dgm:spPr/>
      <dgm:t>
        <a:bodyPr/>
        <a:lstStyle/>
        <a:p>
          <a:r>
            <a:rPr lang="en-US" dirty="0"/>
            <a:t>Smoker</a:t>
          </a:r>
        </a:p>
      </dgm:t>
    </dgm:pt>
    <dgm:pt modelId="{B11FEA38-8C51-A14F-93F6-FE9BBE72F439}" type="parTrans" cxnId="{407B7A18-DE8A-6645-96B3-797C2AD3A66F}">
      <dgm:prSet/>
      <dgm:spPr/>
      <dgm:t>
        <a:bodyPr/>
        <a:lstStyle/>
        <a:p>
          <a:endParaRPr lang="en-US"/>
        </a:p>
      </dgm:t>
    </dgm:pt>
    <dgm:pt modelId="{5D341EFE-EBE3-0B43-B19E-6C12498A8358}" type="sibTrans" cxnId="{407B7A18-DE8A-6645-96B3-797C2AD3A66F}">
      <dgm:prSet/>
      <dgm:spPr/>
      <dgm:t>
        <a:bodyPr/>
        <a:lstStyle/>
        <a:p>
          <a:endParaRPr lang="en-US"/>
        </a:p>
      </dgm:t>
    </dgm:pt>
    <dgm:pt modelId="{38603609-C776-5242-BF4B-3863361B335E}">
      <dgm:prSet/>
      <dgm:spPr/>
      <dgm:t>
        <a:bodyPr/>
        <a:lstStyle/>
        <a:p>
          <a:r>
            <a:rPr lang="en-US" dirty="0"/>
            <a:t>Region</a:t>
          </a:r>
        </a:p>
      </dgm:t>
    </dgm:pt>
    <dgm:pt modelId="{70574ED4-52BA-F041-BC8B-E61DAA1F2370}" type="parTrans" cxnId="{7B3B99B1-7475-CE43-8891-57B0EFF120C1}">
      <dgm:prSet/>
      <dgm:spPr/>
      <dgm:t>
        <a:bodyPr/>
        <a:lstStyle/>
        <a:p>
          <a:endParaRPr lang="en-US"/>
        </a:p>
      </dgm:t>
    </dgm:pt>
    <dgm:pt modelId="{5872C1C4-B1AB-F649-A9D8-71C3D6C378C8}" type="sibTrans" cxnId="{7B3B99B1-7475-CE43-8891-57B0EFF120C1}">
      <dgm:prSet/>
      <dgm:spPr/>
      <dgm:t>
        <a:bodyPr/>
        <a:lstStyle/>
        <a:p>
          <a:endParaRPr lang="en-US"/>
        </a:p>
      </dgm:t>
    </dgm:pt>
    <dgm:pt modelId="{C206B6F6-EED1-B94F-AE2E-3B205CA14BE0}">
      <dgm:prSet/>
      <dgm:spPr/>
      <dgm:t>
        <a:bodyPr/>
        <a:lstStyle/>
        <a:p>
          <a:pPr algn="ctr"/>
          <a:r>
            <a:rPr lang="en-US" dirty="0"/>
            <a:t>No missing and undefined values</a:t>
          </a:r>
        </a:p>
      </dgm:t>
    </dgm:pt>
    <dgm:pt modelId="{B95D7FB1-5B5E-934B-A9FF-BE0A88DF4A1D}" type="parTrans" cxnId="{1AFDB69A-F9DA-8342-8D3E-945A090A6292}">
      <dgm:prSet/>
      <dgm:spPr/>
      <dgm:t>
        <a:bodyPr/>
        <a:lstStyle/>
        <a:p>
          <a:endParaRPr lang="en-US"/>
        </a:p>
      </dgm:t>
    </dgm:pt>
    <dgm:pt modelId="{1603643A-5D0E-8D4E-9963-9784B8E1C2F2}" type="sibTrans" cxnId="{1AFDB69A-F9DA-8342-8D3E-945A090A6292}">
      <dgm:prSet/>
      <dgm:spPr/>
      <dgm:t>
        <a:bodyPr/>
        <a:lstStyle/>
        <a:p>
          <a:endParaRPr lang="en-US"/>
        </a:p>
      </dgm:t>
    </dgm:pt>
    <dgm:pt modelId="{D61302B7-4DCE-CE49-B8DC-52FFD65B606A}" type="pres">
      <dgm:prSet presAssocID="{97CB4AE9-C893-4545-A327-41BD6D358C90}" presName="theList" presStyleCnt="0">
        <dgm:presLayoutVars>
          <dgm:dir/>
          <dgm:animLvl val="lvl"/>
          <dgm:resizeHandles val="exact"/>
        </dgm:presLayoutVars>
      </dgm:prSet>
      <dgm:spPr/>
    </dgm:pt>
    <dgm:pt modelId="{DF888933-4F10-8442-A99E-8B66C7F85F8D}" type="pres">
      <dgm:prSet presAssocID="{2AD5EAED-0E7B-7548-A613-396222E00D94}" presName="compNode" presStyleCnt="0"/>
      <dgm:spPr/>
    </dgm:pt>
    <dgm:pt modelId="{7C5B3C3F-E63D-9647-99D5-084D4889B3F4}" type="pres">
      <dgm:prSet presAssocID="{2AD5EAED-0E7B-7548-A613-396222E00D94}" presName="aNode" presStyleLbl="bgShp" presStyleIdx="0" presStyleCnt="3"/>
      <dgm:spPr/>
    </dgm:pt>
    <dgm:pt modelId="{7FD9DE67-6E3A-BE49-8703-FA3326C4DE8D}" type="pres">
      <dgm:prSet presAssocID="{2AD5EAED-0E7B-7548-A613-396222E00D94}" presName="textNode" presStyleLbl="bgShp" presStyleIdx="0" presStyleCnt="3"/>
      <dgm:spPr/>
    </dgm:pt>
    <dgm:pt modelId="{7E6B99F5-D606-544A-BAEE-E56EACB0048C}" type="pres">
      <dgm:prSet presAssocID="{2AD5EAED-0E7B-7548-A613-396222E00D94}" presName="compChildNode" presStyleCnt="0"/>
      <dgm:spPr/>
    </dgm:pt>
    <dgm:pt modelId="{146D7D15-CE41-074F-B546-A335460B3A80}" type="pres">
      <dgm:prSet presAssocID="{2AD5EAED-0E7B-7548-A613-396222E00D94}" presName="theInnerList" presStyleCnt="0"/>
      <dgm:spPr/>
    </dgm:pt>
    <dgm:pt modelId="{67CB8A1C-864F-EB4F-9EA7-D2863D3F07A7}" type="pres">
      <dgm:prSet presAssocID="{E0956DA5-8AD7-FE46-9800-FE399FC79677}" presName="childNode" presStyleLbl="node1" presStyleIdx="0" presStyleCnt="7">
        <dgm:presLayoutVars>
          <dgm:bulletEnabled val="1"/>
        </dgm:presLayoutVars>
      </dgm:prSet>
      <dgm:spPr/>
    </dgm:pt>
    <dgm:pt modelId="{3B41CC10-4E2A-3249-B8D1-85162D350A16}" type="pres">
      <dgm:prSet presAssocID="{E0956DA5-8AD7-FE46-9800-FE399FC79677}" presName="aSpace2" presStyleCnt="0"/>
      <dgm:spPr/>
    </dgm:pt>
    <dgm:pt modelId="{819B7EAB-604F-ED4D-AFB9-03B467115642}" type="pres">
      <dgm:prSet presAssocID="{383F18D8-2A3A-184B-B865-69FA19DF3136}" presName="childNode" presStyleLbl="node1" presStyleIdx="1" presStyleCnt="7">
        <dgm:presLayoutVars>
          <dgm:bulletEnabled val="1"/>
        </dgm:presLayoutVars>
      </dgm:prSet>
      <dgm:spPr/>
    </dgm:pt>
    <dgm:pt modelId="{4D763EDC-F64A-424F-90C0-9D6EE309FF71}" type="pres">
      <dgm:prSet presAssocID="{383F18D8-2A3A-184B-B865-69FA19DF3136}" presName="aSpace2" presStyleCnt="0"/>
      <dgm:spPr/>
    </dgm:pt>
    <dgm:pt modelId="{0A918C30-4CFD-D14D-942B-D7D8546E1420}" type="pres">
      <dgm:prSet presAssocID="{7F928C31-0091-CB48-9DE3-D6A8DF413D9E}" presName="childNode" presStyleLbl="node1" presStyleIdx="2" presStyleCnt="7">
        <dgm:presLayoutVars>
          <dgm:bulletEnabled val="1"/>
        </dgm:presLayoutVars>
      </dgm:prSet>
      <dgm:spPr/>
    </dgm:pt>
    <dgm:pt modelId="{6BE57FF5-7B35-C845-A7F9-D87DC5567080}" type="pres">
      <dgm:prSet presAssocID="{7F928C31-0091-CB48-9DE3-D6A8DF413D9E}" presName="aSpace2" presStyleCnt="0"/>
      <dgm:spPr/>
    </dgm:pt>
    <dgm:pt modelId="{A83C12D8-25C8-6E4B-98E4-9048C5E8F828}" type="pres">
      <dgm:prSet presAssocID="{DA077E75-BE1A-F543-998C-3D79D87FE3C3}" presName="childNode" presStyleLbl="node1" presStyleIdx="3" presStyleCnt="7">
        <dgm:presLayoutVars>
          <dgm:bulletEnabled val="1"/>
        </dgm:presLayoutVars>
      </dgm:prSet>
      <dgm:spPr/>
    </dgm:pt>
    <dgm:pt modelId="{7E75996B-078A-B44B-9AF0-34F1C31BBEEE}" type="pres">
      <dgm:prSet presAssocID="{DA077E75-BE1A-F543-998C-3D79D87FE3C3}" presName="aSpace2" presStyleCnt="0"/>
      <dgm:spPr/>
    </dgm:pt>
    <dgm:pt modelId="{F29286ED-CE62-6143-B434-285B229165D2}" type="pres">
      <dgm:prSet presAssocID="{7312F4EC-4157-BE45-8CCC-8F040E7C4E13}" presName="childNode" presStyleLbl="node1" presStyleIdx="4" presStyleCnt="7">
        <dgm:presLayoutVars>
          <dgm:bulletEnabled val="1"/>
        </dgm:presLayoutVars>
      </dgm:prSet>
      <dgm:spPr/>
    </dgm:pt>
    <dgm:pt modelId="{30FDCE97-C337-684B-9519-B04B7E954486}" type="pres">
      <dgm:prSet presAssocID="{7312F4EC-4157-BE45-8CCC-8F040E7C4E13}" presName="aSpace2" presStyleCnt="0"/>
      <dgm:spPr/>
    </dgm:pt>
    <dgm:pt modelId="{2C0BD56F-517E-3940-BCF2-318C624F4783}" type="pres">
      <dgm:prSet presAssocID="{38603609-C776-5242-BF4B-3863361B335E}" presName="childNode" presStyleLbl="node1" presStyleIdx="5" presStyleCnt="7">
        <dgm:presLayoutVars>
          <dgm:bulletEnabled val="1"/>
        </dgm:presLayoutVars>
      </dgm:prSet>
      <dgm:spPr/>
    </dgm:pt>
    <dgm:pt modelId="{53408B09-079D-8A4E-9EFF-D12BF681C87C}" type="pres">
      <dgm:prSet presAssocID="{2AD5EAED-0E7B-7548-A613-396222E00D94}" presName="aSpace" presStyleCnt="0"/>
      <dgm:spPr/>
    </dgm:pt>
    <dgm:pt modelId="{0465F1DF-61E5-E647-A320-810C68784A0F}" type="pres">
      <dgm:prSet presAssocID="{79B0F2DB-36AB-364F-9B72-01ACE836BB18}" presName="compNode" presStyleCnt="0"/>
      <dgm:spPr/>
    </dgm:pt>
    <dgm:pt modelId="{83C2B55A-2C83-F14C-B333-EF4B7F769731}" type="pres">
      <dgm:prSet presAssocID="{79B0F2DB-36AB-364F-9B72-01ACE836BB18}" presName="aNode" presStyleLbl="bgShp" presStyleIdx="1" presStyleCnt="3"/>
      <dgm:spPr/>
    </dgm:pt>
    <dgm:pt modelId="{E380A3A1-F523-3541-B620-25B15269B910}" type="pres">
      <dgm:prSet presAssocID="{79B0F2DB-36AB-364F-9B72-01ACE836BB18}" presName="textNode" presStyleLbl="bgShp" presStyleIdx="1" presStyleCnt="3"/>
      <dgm:spPr/>
    </dgm:pt>
    <dgm:pt modelId="{BCD3A15B-DDAC-F84D-AD0F-B6530B0B02A2}" type="pres">
      <dgm:prSet presAssocID="{79B0F2DB-36AB-364F-9B72-01ACE836BB18}" presName="compChildNode" presStyleCnt="0"/>
      <dgm:spPr/>
    </dgm:pt>
    <dgm:pt modelId="{1944E535-2176-B54C-BE0A-BA6A93964981}" type="pres">
      <dgm:prSet presAssocID="{79B0F2DB-36AB-364F-9B72-01ACE836BB18}" presName="theInnerList" presStyleCnt="0"/>
      <dgm:spPr/>
    </dgm:pt>
    <dgm:pt modelId="{7D6DCDA9-D100-F345-BB19-4418DE4815EE}" type="pres">
      <dgm:prSet presAssocID="{E6A486C0-7BBE-A644-83D5-7425FA5E02DF}" presName="childNode" presStyleLbl="node1" presStyleIdx="6" presStyleCnt="7">
        <dgm:presLayoutVars>
          <dgm:bulletEnabled val="1"/>
        </dgm:presLayoutVars>
      </dgm:prSet>
      <dgm:spPr/>
    </dgm:pt>
    <dgm:pt modelId="{DFCE30C4-F4C9-5842-B6EC-E100BDCA5815}" type="pres">
      <dgm:prSet presAssocID="{79B0F2DB-36AB-364F-9B72-01ACE836BB18}" presName="aSpace" presStyleCnt="0"/>
      <dgm:spPr/>
    </dgm:pt>
    <dgm:pt modelId="{D31BF46C-557B-7A4F-8F45-E07F074CCC3F}" type="pres">
      <dgm:prSet presAssocID="{C206B6F6-EED1-B94F-AE2E-3B205CA14BE0}" presName="compNode" presStyleCnt="0"/>
      <dgm:spPr/>
    </dgm:pt>
    <dgm:pt modelId="{563A02A1-9F67-F84D-860B-890A64463A4E}" type="pres">
      <dgm:prSet presAssocID="{C206B6F6-EED1-B94F-AE2E-3B205CA14BE0}" presName="aNode" presStyleLbl="bgShp" presStyleIdx="2" presStyleCnt="3"/>
      <dgm:spPr/>
    </dgm:pt>
    <dgm:pt modelId="{5D273C81-3976-9E4A-9883-017403A04EA3}" type="pres">
      <dgm:prSet presAssocID="{C206B6F6-EED1-B94F-AE2E-3B205CA14BE0}" presName="textNode" presStyleLbl="bgShp" presStyleIdx="2" presStyleCnt="3"/>
      <dgm:spPr/>
    </dgm:pt>
    <dgm:pt modelId="{A9A9CFAB-7595-3D40-84E2-A95F8F928794}" type="pres">
      <dgm:prSet presAssocID="{C206B6F6-EED1-B94F-AE2E-3B205CA14BE0}" presName="compChildNode" presStyleCnt="0"/>
      <dgm:spPr/>
    </dgm:pt>
    <dgm:pt modelId="{2F726DCC-EDB5-7444-AF90-B5F4E055FD7D}" type="pres">
      <dgm:prSet presAssocID="{C206B6F6-EED1-B94F-AE2E-3B205CA14BE0}" presName="theInnerList" presStyleCnt="0"/>
      <dgm:spPr/>
    </dgm:pt>
  </dgm:ptLst>
  <dgm:cxnLst>
    <dgm:cxn modelId="{D4D09805-090C-3D4F-B24B-780633A62530}" srcId="{2AD5EAED-0E7B-7548-A613-396222E00D94}" destId="{DA077E75-BE1A-F543-998C-3D79D87FE3C3}" srcOrd="3" destOrd="0" parTransId="{2CE90448-4BAD-A64E-9351-83B0DBDF45E6}" sibTransId="{9FAC90A2-D390-9442-88EE-5B8002A62924}"/>
    <dgm:cxn modelId="{407B7A18-DE8A-6645-96B3-797C2AD3A66F}" srcId="{2AD5EAED-0E7B-7548-A613-396222E00D94}" destId="{7312F4EC-4157-BE45-8CCC-8F040E7C4E13}" srcOrd="4" destOrd="0" parTransId="{B11FEA38-8C51-A14F-93F6-FE9BBE72F439}" sibTransId="{5D341EFE-EBE3-0B43-B19E-6C12498A8358}"/>
    <dgm:cxn modelId="{1CAF2921-FEA6-DE4D-8105-187BAE458759}" srcId="{97CB4AE9-C893-4545-A327-41BD6D358C90}" destId="{2AD5EAED-0E7B-7548-A613-396222E00D94}" srcOrd="0" destOrd="0" parTransId="{CB3A9DCA-D180-B640-98D3-C041B672FEFD}" sibTransId="{877E6367-EEDD-4146-A949-A0A41E8F0A2B}"/>
    <dgm:cxn modelId="{E4970422-F0A3-9B40-86A7-FD8C671A6358}" srcId="{97CB4AE9-C893-4545-A327-41BD6D358C90}" destId="{79B0F2DB-36AB-364F-9B72-01ACE836BB18}" srcOrd="1" destOrd="0" parTransId="{BCB2E41E-539C-F34B-A1FE-D0B437046E35}" sibTransId="{D6806CBF-4F67-C246-AD03-3F9A52296742}"/>
    <dgm:cxn modelId="{BAE82123-AA84-B04F-9EB9-A48C83C3678B}" type="presOf" srcId="{383F18D8-2A3A-184B-B865-69FA19DF3136}" destId="{819B7EAB-604F-ED4D-AFB9-03B467115642}" srcOrd="0" destOrd="0" presId="urn:microsoft.com/office/officeart/2005/8/layout/lProcess2"/>
    <dgm:cxn modelId="{D3F6343A-9F21-FB44-B34A-8D98C076A0C0}" srcId="{2AD5EAED-0E7B-7548-A613-396222E00D94}" destId="{E0956DA5-8AD7-FE46-9800-FE399FC79677}" srcOrd="0" destOrd="0" parTransId="{F6CFF674-78F0-F74D-B910-A955B2E0D3CF}" sibTransId="{4E42BAE7-F686-B14D-BC41-446960ECA1EF}"/>
    <dgm:cxn modelId="{75C8BE3C-03DA-8A41-9E55-B7674282506D}" srcId="{79B0F2DB-36AB-364F-9B72-01ACE836BB18}" destId="{E6A486C0-7BBE-A644-83D5-7425FA5E02DF}" srcOrd="0" destOrd="0" parTransId="{0C3DB0C1-9996-034B-A176-FAB62BFE02FD}" sibTransId="{94EDD27F-4590-6A46-9F81-96FB9966E476}"/>
    <dgm:cxn modelId="{0E42DF42-1CF5-9849-B922-E3624C8F8101}" type="presOf" srcId="{C206B6F6-EED1-B94F-AE2E-3B205CA14BE0}" destId="{563A02A1-9F67-F84D-860B-890A64463A4E}" srcOrd="0" destOrd="0" presId="urn:microsoft.com/office/officeart/2005/8/layout/lProcess2"/>
    <dgm:cxn modelId="{D0BA3F43-E0E7-AF42-8250-E4F06D87DC29}" type="presOf" srcId="{DA077E75-BE1A-F543-998C-3D79D87FE3C3}" destId="{A83C12D8-25C8-6E4B-98E4-9048C5E8F828}" srcOrd="0" destOrd="0" presId="urn:microsoft.com/office/officeart/2005/8/layout/lProcess2"/>
    <dgm:cxn modelId="{21DD6447-E497-4146-827E-699370547723}" type="presOf" srcId="{7F928C31-0091-CB48-9DE3-D6A8DF413D9E}" destId="{0A918C30-4CFD-D14D-942B-D7D8546E1420}" srcOrd="0" destOrd="0" presId="urn:microsoft.com/office/officeart/2005/8/layout/lProcess2"/>
    <dgm:cxn modelId="{337F745E-506A-0C4B-BC12-1D8A3FDCEA59}" type="presOf" srcId="{79B0F2DB-36AB-364F-9B72-01ACE836BB18}" destId="{83C2B55A-2C83-F14C-B333-EF4B7F769731}" srcOrd="0" destOrd="0" presId="urn:microsoft.com/office/officeart/2005/8/layout/lProcess2"/>
    <dgm:cxn modelId="{7BFD5488-2581-B741-9A38-B73A24BED522}" type="presOf" srcId="{E0956DA5-8AD7-FE46-9800-FE399FC79677}" destId="{67CB8A1C-864F-EB4F-9EA7-D2863D3F07A7}" srcOrd="0" destOrd="0" presId="urn:microsoft.com/office/officeart/2005/8/layout/lProcess2"/>
    <dgm:cxn modelId="{6CDB3D9A-3507-0241-A7E6-412B471F3694}" type="presOf" srcId="{E6A486C0-7BBE-A644-83D5-7425FA5E02DF}" destId="{7D6DCDA9-D100-F345-BB19-4418DE4815EE}" srcOrd="0" destOrd="0" presId="urn:microsoft.com/office/officeart/2005/8/layout/lProcess2"/>
    <dgm:cxn modelId="{1AFDB69A-F9DA-8342-8D3E-945A090A6292}" srcId="{97CB4AE9-C893-4545-A327-41BD6D358C90}" destId="{C206B6F6-EED1-B94F-AE2E-3B205CA14BE0}" srcOrd="2" destOrd="0" parTransId="{B95D7FB1-5B5E-934B-A9FF-BE0A88DF4A1D}" sibTransId="{1603643A-5D0E-8D4E-9963-9784B8E1C2F2}"/>
    <dgm:cxn modelId="{90F8BAA8-B6BA-3C46-AA6A-52DFCB18F812}" srcId="{2AD5EAED-0E7B-7548-A613-396222E00D94}" destId="{7F928C31-0091-CB48-9DE3-D6A8DF413D9E}" srcOrd="2" destOrd="0" parTransId="{64A5B5F6-5FB3-B64B-ABFF-E34BCDF397F5}" sibTransId="{D1E49FDD-2017-D14D-8C7A-4DF55BB4CFB2}"/>
    <dgm:cxn modelId="{7B3B99B1-7475-CE43-8891-57B0EFF120C1}" srcId="{2AD5EAED-0E7B-7548-A613-396222E00D94}" destId="{38603609-C776-5242-BF4B-3863361B335E}" srcOrd="5" destOrd="0" parTransId="{70574ED4-52BA-F041-BC8B-E61DAA1F2370}" sibTransId="{5872C1C4-B1AB-F649-A9D8-71C3D6C378C8}"/>
    <dgm:cxn modelId="{3E2DD3BA-74BF-4B45-883B-9243B39DD88E}" type="presOf" srcId="{38603609-C776-5242-BF4B-3863361B335E}" destId="{2C0BD56F-517E-3940-BCF2-318C624F4783}" srcOrd="0" destOrd="0" presId="urn:microsoft.com/office/officeart/2005/8/layout/lProcess2"/>
    <dgm:cxn modelId="{92DB81C4-05CA-424B-B71E-92E5078E53BF}" srcId="{2AD5EAED-0E7B-7548-A613-396222E00D94}" destId="{383F18D8-2A3A-184B-B865-69FA19DF3136}" srcOrd="1" destOrd="0" parTransId="{3A327B06-B11D-5E47-8957-F20D9BE92A02}" sibTransId="{279C1738-DBC8-DD47-B4B4-6F9034BAD25D}"/>
    <dgm:cxn modelId="{5617C8C4-6F30-7741-9A30-10297FAA7B3C}" type="presOf" srcId="{97CB4AE9-C893-4545-A327-41BD6D358C90}" destId="{D61302B7-4DCE-CE49-B8DC-52FFD65B606A}" srcOrd="0" destOrd="0" presId="urn:microsoft.com/office/officeart/2005/8/layout/lProcess2"/>
    <dgm:cxn modelId="{306D36CF-8D99-5D4D-BFE7-4DF9F19E1E75}" type="presOf" srcId="{2AD5EAED-0E7B-7548-A613-396222E00D94}" destId="{7C5B3C3F-E63D-9647-99D5-084D4889B3F4}" srcOrd="0" destOrd="0" presId="urn:microsoft.com/office/officeart/2005/8/layout/lProcess2"/>
    <dgm:cxn modelId="{4C1E2BD0-FC3D-5542-AA3A-3D0681D453A1}" type="presOf" srcId="{2AD5EAED-0E7B-7548-A613-396222E00D94}" destId="{7FD9DE67-6E3A-BE49-8703-FA3326C4DE8D}" srcOrd="1" destOrd="0" presId="urn:microsoft.com/office/officeart/2005/8/layout/lProcess2"/>
    <dgm:cxn modelId="{B0EBEBE2-75A3-B040-B5C9-DE58684E9564}" type="presOf" srcId="{79B0F2DB-36AB-364F-9B72-01ACE836BB18}" destId="{E380A3A1-F523-3541-B620-25B15269B910}" srcOrd="1" destOrd="0" presId="urn:microsoft.com/office/officeart/2005/8/layout/lProcess2"/>
    <dgm:cxn modelId="{AA40B0E4-84A2-2B4F-B1B6-EF7E68435A10}" type="presOf" srcId="{C206B6F6-EED1-B94F-AE2E-3B205CA14BE0}" destId="{5D273C81-3976-9E4A-9883-017403A04EA3}" srcOrd="1" destOrd="0" presId="urn:microsoft.com/office/officeart/2005/8/layout/lProcess2"/>
    <dgm:cxn modelId="{AD2694F7-11C3-4A45-BC07-E219357855E5}" type="presOf" srcId="{7312F4EC-4157-BE45-8CCC-8F040E7C4E13}" destId="{F29286ED-CE62-6143-B434-285B229165D2}" srcOrd="0" destOrd="0" presId="urn:microsoft.com/office/officeart/2005/8/layout/lProcess2"/>
    <dgm:cxn modelId="{97A49349-364C-6A4E-8983-4D1DC0C84C5C}" type="presParOf" srcId="{D61302B7-4DCE-CE49-B8DC-52FFD65B606A}" destId="{DF888933-4F10-8442-A99E-8B66C7F85F8D}" srcOrd="0" destOrd="0" presId="urn:microsoft.com/office/officeart/2005/8/layout/lProcess2"/>
    <dgm:cxn modelId="{0CDABC76-19CA-694E-9788-14D14477EA64}" type="presParOf" srcId="{DF888933-4F10-8442-A99E-8B66C7F85F8D}" destId="{7C5B3C3F-E63D-9647-99D5-084D4889B3F4}" srcOrd="0" destOrd="0" presId="urn:microsoft.com/office/officeart/2005/8/layout/lProcess2"/>
    <dgm:cxn modelId="{7CC3E97D-925C-7F47-8773-B4DE4E1143BB}" type="presParOf" srcId="{DF888933-4F10-8442-A99E-8B66C7F85F8D}" destId="{7FD9DE67-6E3A-BE49-8703-FA3326C4DE8D}" srcOrd="1" destOrd="0" presId="urn:microsoft.com/office/officeart/2005/8/layout/lProcess2"/>
    <dgm:cxn modelId="{810261D6-ECA1-3343-A632-81F443F01DCF}" type="presParOf" srcId="{DF888933-4F10-8442-A99E-8B66C7F85F8D}" destId="{7E6B99F5-D606-544A-BAEE-E56EACB0048C}" srcOrd="2" destOrd="0" presId="urn:microsoft.com/office/officeart/2005/8/layout/lProcess2"/>
    <dgm:cxn modelId="{9AA34E5C-6690-3A48-BEE0-E966A689DD25}" type="presParOf" srcId="{7E6B99F5-D606-544A-BAEE-E56EACB0048C}" destId="{146D7D15-CE41-074F-B546-A335460B3A80}" srcOrd="0" destOrd="0" presId="urn:microsoft.com/office/officeart/2005/8/layout/lProcess2"/>
    <dgm:cxn modelId="{9E1BE50F-2C47-5944-956E-8ECCE6D9D075}" type="presParOf" srcId="{146D7D15-CE41-074F-B546-A335460B3A80}" destId="{67CB8A1C-864F-EB4F-9EA7-D2863D3F07A7}" srcOrd="0" destOrd="0" presId="urn:microsoft.com/office/officeart/2005/8/layout/lProcess2"/>
    <dgm:cxn modelId="{CEB89AEF-A2DE-EE42-810C-E102AE1854B8}" type="presParOf" srcId="{146D7D15-CE41-074F-B546-A335460B3A80}" destId="{3B41CC10-4E2A-3249-B8D1-85162D350A16}" srcOrd="1" destOrd="0" presId="urn:microsoft.com/office/officeart/2005/8/layout/lProcess2"/>
    <dgm:cxn modelId="{7635C49F-6C45-B14C-9961-2248AC05C91B}" type="presParOf" srcId="{146D7D15-CE41-074F-B546-A335460B3A80}" destId="{819B7EAB-604F-ED4D-AFB9-03B467115642}" srcOrd="2" destOrd="0" presId="urn:microsoft.com/office/officeart/2005/8/layout/lProcess2"/>
    <dgm:cxn modelId="{27C3CF1E-C8D7-FF4D-8A92-6B7F6CACD60A}" type="presParOf" srcId="{146D7D15-CE41-074F-B546-A335460B3A80}" destId="{4D763EDC-F64A-424F-90C0-9D6EE309FF71}" srcOrd="3" destOrd="0" presId="urn:microsoft.com/office/officeart/2005/8/layout/lProcess2"/>
    <dgm:cxn modelId="{3755A18A-6B07-A24D-BA17-6202CE91CA81}" type="presParOf" srcId="{146D7D15-CE41-074F-B546-A335460B3A80}" destId="{0A918C30-4CFD-D14D-942B-D7D8546E1420}" srcOrd="4" destOrd="0" presId="urn:microsoft.com/office/officeart/2005/8/layout/lProcess2"/>
    <dgm:cxn modelId="{8F990AE2-E19A-EA4D-A35D-72027A19816E}" type="presParOf" srcId="{146D7D15-CE41-074F-B546-A335460B3A80}" destId="{6BE57FF5-7B35-C845-A7F9-D87DC5567080}" srcOrd="5" destOrd="0" presId="urn:microsoft.com/office/officeart/2005/8/layout/lProcess2"/>
    <dgm:cxn modelId="{373F8D94-90B6-F749-824A-D63317E81865}" type="presParOf" srcId="{146D7D15-CE41-074F-B546-A335460B3A80}" destId="{A83C12D8-25C8-6E4B-98E4-9048C5E8F828}" srcOrd="6" destOrd="0" presId="urn:microsoft.com/office/officeart/2005/8/layout/lProcess2"/>
    <dgm:cxn modelId="{6290152F-D2CE-6C47-B00E-FDC03635DFB4}" type="presParOf" srcId="{146D7D15-CE41-074F-B546-A335460B3A80}" destId="{7E75996B-078A-B44B-9AF0-34F1C31BBEEE}" srcOrd="7" destOrd="0" presId="urn:microsoft.com/office/officeart/2005/8/layout/lProcess2"/>
    <dgm:cxn modelId="{92A57974-AA6A-F343-B4E6-FE1F43508D63}" type="presParOf" srcId="{146D7D15-CE41-074F-B546-A335460B3A80}" destId="{F29286ED-CE62-6143-B434-285B229165D2}" srcOrd="8" destOrd="0" presId="urn:microsoft.com/office/officeart/2005/8/layout/lProcess2"/>
    <dgm:cxn modelId="{D96CE822-1188-C340-95DF-E66FBA6F8A5E}" type="presParOf" srcId="{146D7D15-CE41-074F-B546-A335460B3A80}" destId="{30FDCE97-C337-684B-9519-B04B7E954486}" srcOrd="9" destOrd="0" presId="urn:microsoft.com/office/officeart/2005/8/layout/lProcess2"/>
    <dgm:cxn modelId="{928591D1-0B59-F94C-B6DA-7083D3C66EF0}" type="presParOf" srcId="{146D7D15-CE41-074F-B546-A335460B3A80}" destId="{2C0BD56F-517E-3940-BCF2-318C624F4783}" srcOrd="10" destOrd="0" presId="urn:microsoft.com/office/officeart/2005/8/layout/lProcess2"/>
    <dgm:cxn modelId="{2C13714E-CBCF-1F4C-BA49-993FF6AF1625}" type="presParOf" srcId="{D61302B7-4DCE-CE49-B8DC-52FFD65B606A}" destId="{53408B09-079D-8A4E-9EFF-D12BF681C87C}" srcOrd="1" destOrd="0" presId="urn:microsoft.com/office/officeart/2005/8/layout/lProcess2"/>
    <dgm:cxn modelId="{271088E9-1419-1046-8CAD-A36572A04C9C}" type="presParOf" srcId="{D61302B7-4DCE-CE49-B8DC-52FFD65B606A}" destId="{0465F1DF-61E5-E647-A320-810C68784A0F}" srcOrd="2" destOrd="0" presId="urn:microsoft.com/office/officeart/2005/8/layout/lProcess2"/>
    <dgm:cxn modelId="{93AA3BB6-A977-7343-86E4-3DDC35C949B2}" type="presParOf" srcId="{0465F1DF-61E5-E647-A320-810C68784A0F}" destId="{83C2B55A-2C83-F14C-B333-EF4B7F769731}" srcOrd="0" destOrd="0" presId="urn:microsoft.com/office/officeart/2005/8/layout/lProcess2"/>
    <dgm:cxn modelId="{28A7EA2C-A32B-7E43-954B-DBE5D5C7915F}" type="presParOf" srcId="{0465F1DF-61E5-E647-A320-810C68784A0F}" destId="{E380A3A1-F523-3541-B620-25B15269B910}" srcOrd="1" destOrd="0" presId="urn:microsoft.com/office/officeart/2005/8/layout/lProcess2"/>
    <dgm:cxn modelId="{1498F425-7164-FB40-BA6B-8C08AD4F9E52}" type="presParOf" srcId="{0465F1DF-61E5-E647-A320-810C68784A0F}" destId="{BCD3A15B-DDAC-F84D-AD0F-B6530B0B02A2}" srcOrd="2" destOrd="0" presId="urn:microsoft.com/office/officeart/2005/8/layout/lProcess2"/>
    <dgm:cxn modelId="{B3DC9109-CF66-C548-8DE3-0000C48B815F}" type="presParOf" srcId="{BCD3A15B-DDAC-F84D-AD0F-B6530B0B02A2}" destId="{1944E535-2176-B54C-BE0A-BA6A93964981}" srcOrd="0" destOrd="0" presId="urn:microsoft.com/office/officeart/2005/8/layout/lProcess2"/>
    <dgm:cxn modelId="{4C6D8BBA-50CC-9A4D-BB40-4A9FD79CB53F}" type="presParOf" srcId="{1944E535-2176-B54C-BE0A-BA6A93964981}" destId="{7D6DCDA9-D100-F345-BB19-4418DE4815EE}" srcOrd="0" destOrd="0" presId="urn:microsoft.com/office/officeart/2005/8/layout/lProcess2"/>
    <dgm:cxn modelId="{499CC1F1-D945-4B4C-8855-38D882F54B8B}" type="presParOf" srcId="{D61302B7-4DCE-CE49-B8DC-52FFD65B606A}" destId="{DFCE30C4-F4C9-5842-B6EC-E100BDCA5815}" srcOrd="3" destOrd="0" presId="urn:microsoft.com/office/officeart/2005/8/layout/lProcess2"/>
    <dgm:cxn modelId="{6F73B046-6B59-3648-BD92-3D8B96DAC515}" type="presParOf" srcId="{D61302B7-4DCE-CE49-B8DC-52FFD65B606A}" destId="{D31BF46C-557B-7A4F-8F45-E07F074CCC3F}" srcOrd="4" destOrd="0" presId="urn:microsoft.com/office/officeart/2005/8/layout/lProcess2"/>
    <dgm:cxn modelId="{4E3C8E27-9C51-254C-A4F1-3B31009B0744}" type="presParOf" srcId="{D31BF46C-557B-7A4F-8F45-E07F074CCC3F}" destId="{563A02A1-9F67-F84D-860B-890A64463A4E}" srcOrd="0" destOrd="0" presId="urn:microsoft.com/office/officeart/2005/8/layout/lProcess2"/>
    <dgm:cxn modelId="{17D70F52-6C4C-3E49-AEA1-382146C002C3}" type="presParOf" srcId="{D31BF46C-557B-7A4F-8F45-E07F074CCC3F}" destId="{5D273C81-3976-9E4A-9883-017403A04EA3}" srcOrd="1" destOrd="0" presId="urn:microsoft.com/office/officeart/2005/8/layout/lProcess2"/>
    <dgm:cxn modelId="{3FEF5150-C4CE-2E43-9A5E-DB97778944AE}" type="presParOf" srcId="{D31BF46C-557B-7A4F-8F45-E07F074CCC3F}" destId="{A9A9CFAB-7595-3D40-84E2-A95F8F928794}" srcOrd="2" destOrd="0" presId="urn:microsoft.com/office/officeart/2005/8/layout/lProcess2"/>
    <dgm:cxn modelId="{6B4436A0-7408-894A-8CCA-62281E74DF4D}" type="presParOf" srcId="{A9A9CFAB-7595-3D40-84E2-A95F8F928794}" destId="{2F726DCC-EDB5-7444-AF90-B5F4E055FD7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30F75-F0CC-E340-8C40-251CD2A2FF18}">
      <dsp:nvSpPr>
        <dsp:cNvPr id="0" name=""/>
        <dsp:cNvSpPr/>
      </dsp:nvSpPr>
      <dsp:spPr>
        <a:xfrm>
          <a:off x="2177" y="501435"/>
          <a:ext cx="3364623" cy="13458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Raw Data</a:t>
          </a:r>
        </a:p>
      </dsp:txBody>
      <dsp:txXfrm>
        <a:off x="675102" y="501435"/>
        <a:ext cx="2018774" cy="1345849"/>
      </dsp:txXfrm>
    </dsp:sp>
    <dsp:sp modelId="{0C4DB734-B252-5A47-BD8E-AF3BFAB8C73A}">
      <dsp:nvSpPr>
        <dsp:cNvPr id="0" name=""/>
        <dsp:cNvSpPr/>
      </dsp:nvSpPr>
      <dsp:spPr>
        <a:xfrm>
          <a:off x="2929399" y="615832"/>
          <a:ext cx="2792637" cy="111705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Source</a:t>
          </a:r>
        </a:p>
      </dsp:txBody>
      <dsp:txXfrm>
        <a:off x="3487926" y="615832"/>
        <a:ext cx="1675583" cy="1117054"/>
      </dsp:txXfrm>
    </dsp:sp>
    <dsp:sp modelId="{CC9DEE67-084F-A74F-B45E-85A50C466FF2}">
      <dsp:nvSpPr>
        <dsp:cNvPr id="0" name=""/>
        <dsp:cNvSpPr/>
      </dsp:nvSpPr>
      <dsp:spPr>
        <a:xfrm>
          <a:off x="5331068" y="615832"/>
          <a:ext cx="2792637" cy="111705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Structure</a:t>
          </a:r>
        </a:p>
      </dsp:txBody>
      <dsp:txXfrm>
        <a:off x="5889595" y="615832"/>
        <a:ext cx="1675583" cy="1117054"/>
      </dsp:txXfrm>
    </dsp:sp>
    <dsp:sp modelId="{0572C87C-F14C-814F-9D31-0564C255703D}">
      <dsp:nvSpPr>
        <dsp:cNvPr id="0" name=""/>
        <dsp:cNvSpPr/>
      </dsp:nvSpPr>
      <dsp:spPr>
        <a:xfrm>
          <a:off x="2177" y="2035703"/>
          <a:ext cx="3364623" cy="13458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EDA</a:t>
          </a:r>
        </a:p>
      </dsp:txBody>
      <dsp:txXfrm>
        <a:off x="675102" y="2035703"/>
        <a:ext cx="2018774" cy="1345849"/>
      </dsp:txXfrm>
    </dsp:sp>
    <dsp:sp modelId="{704FD56F-2619-4243-BFDC-5A8DB4B662EA}">
      <dsp:nvSpPr>
        <dsp:cNvPr id="0" name=""/>
        <dsp:cNvSpPr/>
      </dsp:nvSpPr>
      <dsp:spPr>
        <a:xfrm>
          <a:off x="2929399" y="2150100"/>
          <a:ext cx="2792637" cy="111705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Graphics</a:t>
          </a:r>
        </a:p>
      </dsp:txBody>
      <dsp:txXfrm>
        <a:off x="3487926" y="2150100"/>
        <a:ext cx="1675583" cy="1117054"/>
      </dsp:txXfrm>
    </dsp:sp>
    <dsp:sp modelId="{8BD88D8F-9FA4-704D-8B45-2D7B6A26E99F}">
      <dsp:nvSpPr>
        <dsp:cNvPr id="0" name=""/>
        <dsp:cNvSpPr/>
      </dsp:nvSpPr>
      <dsp:spPr>
        <a:xfrm>
          <a:off x="5331068" y="2150100"/>
          <a:ext cx="2792637" cy="111705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Process</a:t>
          </a:r>
        </a:p>
      </dsp:txBody>
      <dsp:txXfrm>
        <a:off x="5889595" y="2150100"/>
        <a:ext cx="1675583" cy="1117054"/>
      </dsp:txXfrm>
    </dsp:sp>
    <dsp:sp modelId="{9DDCB9F5-1741-8D4A-90EB-21F16B1D976A}">
      <dsp:nvSpPr>
        <dsp:cNvPr id="0" name=""/>
        <dsp:cNvSpPr/>
      </dsp:nvSpPr>
      <dsp:spPr>
        <a:xfrm>
          <a:off x="2177" y="3569971"/>
          <a:ext cx="3364623" cy="13458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Modeling</a:t>
          </a:r>
        </a:p>
      </dsp:txBody>
      <dsp:txXfrm>
        <a:off x="675102" y="3569971"/>
        <a:ext cx="2018774" cy="1345849"/>
      </dsp:txXfrm>
    </dsp:sp>
    <dsp:sp modelId="{95233333-44B8-4F4A-9F7F-593C0E2A5F14}">
      <dsp:nvSpPr>
        <dsp:cNvPr id="0" name=""/>
        <dsp:cNvSpPr/>
      </dsp:nvSpPr>
      <dsp:spPr>
        <a:xfrm>
          <a:off x="2929399" y="3684368"/>
          <a:ext cx="2792637" cy="111705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Basic Linear</a:t>
          </a:r>
        </a:p>
      </dsp:txBody>
      <dsp:txXfrm>
        <a:off x="3487926" y="3684368"/>
        <a:ext cx="1675583" cy="1117054"/>
      </dsp:txXfrm>
    </dsp:sp>
    <dsp:sp modelId="{7C589963-AA56-7F4B-AA4D-68045096B29E}">
      <dsp:nvSpPr>
        <dsp:cNvPr id="0" name=""/>
        <dsp:cNvSpPr/>
      </dsp:nvSpPr>
      <dsp:spPr>
        <a:xfrm>
          <a:off x="5331068" y="3684368"/>
          <a:ext cx="2792637" cy="111705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h2o auto-ML</a:t>
          </a:r>
        </a:p>
      </dsp:txBody>
      <dsp:txXfrm>
        <a:off x="5889595" y="3684368"/>
        <a:ext cx="1675583" cy="1117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B3C3F-E63D-9647-99D5-084D4889B3F4}">
      <dsp:nvSpPr>
        <dsp:cNvPr id="0" name=""/>
        <dsp:cNvSpPr/>
      </dsp:nvSpPr>
      <dsp:spPr>
        <a:xfrm>
          <a:off x="1005" y="0"/>
          <a:ext cx="2614581" cy="47610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Attributes</a:t>
          </a:r>
        </a:p>
      </dsp:txBody>
      <dsp:txXfrm>
        <a:off x="1005" y="0"/>
        <a:ext cx="2614581" cy="1428301"/>
      </dsp:txXfrm>
    </dsp:sp>
    <dsp:sp modelId="{67CB8A1C-864F-EB4F-9EA7-D2863D3F07A7}">
      <dsp:nvSpPr>
        <dsp:cNvPr id="0" name=""/>
        <dsp:cNvSpPr/>
      </dsp:nvSpPr>
      <dsp:spPr>
        <a:xfrm>
          <a:off x="262463" y="1428533"/>
          <a:ext cx="2091665" cy="457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Age</a:t>
          </a:r>
        </a:p>
      </dsp:txBody>
      <dsp:txXfrm>
        <a:off x="275851" y="1441921"/>
        <a:ext cx="2064889" cy="430319"/>
      </dsp:txXfrm>
    </dsp:sp>
    <dsp:sp modelId="{819B7EAB-604F-ED4D-AFB9-03B467115642}">
      <dsp:nvSpPr>
        <dsp:cNvPr id="0" name=""/>
        <dsp:cNvSpPr/>
      </dsp:nvSpPr>
      <dsp:spPr>
        <a:xfrm>
          <a:off x="262463" y="1955952"/>
          <a:ext cx="2091665" cy="457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Sex</a:t>
          </a:r>
        </a:p>
      </dsp:txBody>
      <dsp:txXfrm>
        <a:off x="275851" y="1969340"/>
        <a:ext cx="2064889" cy="430319"/>
      </dsp:txXfrm>
    </dsp:sp>
    <dsp:sp modelId="{0A918C30-4CFD-D14D-942B-D7D8546E1420}">
      <dsp:nvSpPr>
        <dsp:cNvPr id="0" name=""/>
        <dsp:cNvSpPr/>
      </dsp:nvSpPr>
      <dsp:spPr>
        <a:xfrm>
          <a:off x="262463" y="2483370"/>
          <a:ext cx="2091665" cy="457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BMI</a:t>
          </a:r>
        </a:p>
      </dsp:txBody>
      <dsp:txXfrm>
        <a:off x="275851" y="2496758"/>
        <a:ext cx="2064889" cy="430319"/>
      </dsp:txXfrm>
    </dsp:sp>
    <dsp:sp modelId="{A83C12D8-25C8-6E4B-98E4-9048C5E8F828}">
      <dsp:nvSpPr>
        <dsp:cNvPr id="0" name=""/>
        <dsp:cNvSpPr/>
      </dsp:nvSpPr>
      <dsp:spPr>
        <a:xfrm>
          <a:off x="262463" y="3010788"/>
          <a:ext cx="2091665" cy="457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Number of Children</a:t>
          </a:r>
        </a:p>
      </dsp:txBody>
      <dsp:txXfrm>
        <a:off x="275851" y="3024176"/>
        <a:ext cx="2064889" cy="430319"/>
      </dsp:txXfrm>
    </dsp:sp>
    <dsp:sp modelId="{F29286ED-CE62-6143-B434-285B229165D2}">
      <dsp:nvSpPr>
        <dsp:cNvPr id="0" name=""/>
        <dsp:cNvSpPr/>
      </dsp:nvSpPr>
      <dsp:spPr>
        <a:xfrm>
          <a:off x="262463" y="3538207"/>
          <a:ext cx="2091665" cy="457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Smoker</a:t>
          </a:r>
        </a:p>
      </dsp:txBody>
      <dsp:txXfrm>
        <a:off x="275851" y="3551595"/>
        <a:ext cx="2064889" cy="430319"/>
      </dsp:txXfrm>
    </dsp:sp>
    <dsp:sp modelId="{2C0BD56F-517E-3940-BCF2-318C624F4783}">
      <dsp:nvSpPr>
        <dsp:cNvPr id="0" name=""/>
        <dsp:cNvSpPr/>
      </dsp:nvSpPr>
      <dsp:spPr>
        <a:xfrm>
          <a:off x="262463" y="4065625"/>
          <a:ext cx="2091665" cy="457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Region</a:t>
          </a:r>
        </a:p>
      </dsp:txBody>
      <dsp:txXfrm>
        <a:off x="275851" y="4079013"/>
        <a:ext cx="2064889" cy="430319"/>
      </dsp:txXfrm>
    </dsp:sp>
    <dsp:sp modelId="{83C2B55A-2C83-F14C-B333-EF4B7F769731}">
      <dsp:nvSpPr>
        <dsp:cNvPr id="0" name=""/>
        <dsp:cNvSpPr/>
      </dsp:nvSpPr>
      <dsp:spPr>
        <a:xfrm>
          <a:off x="2811681" y="0"/>
          <a:ext cx="2614581" cy="47610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Response</a:t>
          </a:r>
        </a:p>
      </dsp:txBody>
      <dsp:txXfrm>
        <a:off x="2811681" y="0"/>
        <a:ext cx="2614581" cy="1428301"/>
      </dsp:txXfrm>
    </dsp:sp>
    <dsp:sp modelId="{7D6DCDA9-D100-F345-BB19-4418DE4815EE}">
      <dsp:nvSpPr>
        <dsp:cNvPr id="0" name=""/>
        <dsp:cNvSpPr/>
      </dsp:nvSpPr>
      <dsp:spPr>
        <a:xfrm>
          <a:off x="3073139" y="1428301"/>
          <a:ext cx="2091665" cy="3094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Charges</a:t>
          </a:r>
        </a:p>
      </dsp:txBody>
      <dsp:txXfrm>
        <a:off x="3134402" y="1489564"/>
        <a:ext cx="1969139" cy="2972126"/>
      </dsp:txXfrm>
    </dsp:sp>
    <dsp:sp modelId="{563A02A1-9F67-F84D-860B-890A64463A4E}">
      <dsp:nvSpPr>
        <dsp:cNvPr id="0" name=""/>
        <dsp:cNvSpPr/>
      </dsp:nvSpPr>
      <dsp:spPr>
        <a:xfrm>
          <a:off x="5622356" y="0"/>
          <a:ext cx="2614581" cy="47610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No missing and undefined values</a:t>
          </a:r>
        </a:p>
      </dsp:txBody>
      <dsp:txXfrm>
        <a:off x="5622356" y="0"/>
        <a:ext cx="2614581" cy="1428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05E3A0-B43D-4ECC-B852-CFDB55C959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E80EA-3240-4959-BA3B-B0BFEE3E57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01350-0275-41CE-BD6A-51BD6F8AB3AD}" type="datetimeFigureOut">
              <a:rPr lang="en-US" smtClean="0"/>
              <a:t>12/3/22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DA7B4-E401-40AF-8297-75548E543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B3679-46FF-4634-831A-47D8D3FD65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E7847-D908-4A52-BA3E-B9D05FBB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79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6741" y="115022"/>
            <a:ext cx="4448661" cy="2503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1144" y="2713181"/>
            <a:ext cx="6808931" cy="652289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225436" y="8772525"/>
            <a:ext cx="723052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6956D9F-6166-4DF3-9862-42FD514906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810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29E761-9528-4F17-B413-B1D26A007E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-2" y="-3313"/>
            <a:ext cx="12188827" cy="6861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22313" y="290287"/>
            <a:ext cx="11332494" cy="126483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4382" y="1586492"/>
            <a:ext cx="11306637" cy="3897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lang="en-US" sz="1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30487" y="2032781"/>
            <a:ext cx="11324319" cy="566020"/>
          </a:xfrm>
          <a:prstGeom prst="rect">
            <a:avLst/>
          </a:prstGeom>
        </p:spPr>
        <p:txBody>
          <a:bodyPr lIns="0" rIns="0" bIns="0" anchor="t">
            <a:normAutofit/>
          </a:bodyPr>
          <a:lstStyle>
            <a:lvl1pPr marL="0" indent="0">
              <a:buFontTx/>
              <a:buNone/>
              <a:defRPr sz="1200" i="1">
                <a:solidFill>
                  <a:schemeClr val="bg1"/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8D6EF0-D566-6845-AD87-0A792C660BA4}"/>
              </a:ext>
            </a:extLst>
          </p:cNvPr>
          <p:cNvCxnSpPr>
            <a:cxnSpLocks/>
          </p:cNvCxnSpPr>
          <p:nvPr/>
        </p:nvCxnSpPr>
        <p:spPr bwMode="auto">
          <a:xfrm>
            <a:off x="740013" y="1575790"/>
            <a:ext cx="4531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>
            <a:extLst>
              <a:ext uri="{FF2B5EF4-FFF2-40B4-BE49-F238E27FC236}">
                <a16:creationId xmlns:a16="http://schemas.microsoft.com/office/drawing/2014/main" id="{80F863A6-B06C-4380-AF09-0C2BAF9C965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2787" y="5595194"/>
            <a:ext cx="1784227" cy="526205"/>
            <a:chOff x="5783" y="3319"/>
            <a:chExt cx="2126" cy="627"/>
          </a:xfrm>
          <a:solidFill>
            <a:schemeClr val="bg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BE218FF-997C-41E1-9E8E-5420EEC8B1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" y="3332"/>
              <a:ext cx="743" cy="597"/>
            </a:xfrm>
            <a:custGeom>
              <a:avLst/>
              <a:gdLst>
                <a:gd name="T0" fmla="*/ 403 w 404"/>
                <a:gd name="T1" fmla="*/ 0 h 323"/>
                <a:gd name="T2" fmla="*/ 386 w 404"/>
                <a:gd name="T3" fmla="*/ 0 h 323"/>
                <a:gd name="T4" fmla="*/ 334 w 404"/>
                <a:gd name="T5" fmla="*/ 0 h 323"/>
                <a:gd name="T6" fmla="*/ 317 w 404"/>
                <a:gd name="T7" fmla="*/ 0 h 323"/>
                <a:gd name="T8" fmla="*/ 202 w 404"/>
                <a:gd name="T9" fmla="*/ 110 h 323"/>
                <a:gd name="T10" fmla="*/ 87 w 404"/>
                <a:gd name="T11" fmla="*/ 0 h 323"/>
                <a:gd name="T12" fmla="*/ 70 w 404"/>
                <a:gd name="T13" fmla="*/ 0 h 323"/>
                <a:gd name="T14" fmla="*/ 18 w 404"/>
                <a:gd name="T15" fmla="*/ 0 h 323"/>
                <a:gd name="T16" fmla="*/ 1 w 404"/>
                <a:gd name="T17" fmla="*/ 0 h 323"/>
                <a:gd name="T18" fmla="*/ 1 w 404"/>
                <a:gd name="T19" fmla="*/ 28 h 323"/>
                <a:gd name="T20" fmla="*/ 18 w 404"/>
                <a:gd name="T21" fmla="*/ 48 h 323"/>
                <a:gd name="T22" fmla="*/ 18 w 404"/>
                <a:gd name="T23" fmla="*/ 274 h 323"/>
                <a:gd name="T24" fmla="*/ 0 w 404"/>
                <a:gd name="T25" fmla="*/ 295 h 323"/>
                <a:gd name="T26" fmla="*/ 0 w 404"/>
                <a:gd name="T27" fmla="*/ 323 h 323"/>
                <a:gd name="T28" fmla="*/ 115 w 404"/>
                <a:gd name="T29" fmla="*/ 323 h 323"/>
                <a:gd name="T30" fmla="*/ 115 w 404"/>
                <a:gd name="T31" fmla="*/ 294 h 323"/>
                <a:gd name="T32" fmla="*/ 98 w 404"/>
                <a:gd name="T33" fmla="*/ 270 h 323"/>
                <a:gd name="T34" fmla="*/ 98 w 404"/>
                <a:gd name="T35" fmla="*/ 125 h 323"/>
                <a:gd name="T36" fmla="*/ 195 w 404"/>
                <a:gd name="T37" fmla="*/ 218 h 323"/>
                <a:gd name="T38" fmla="*/ 202 w 404"/>
                <a:gd name="T39" fmla="*/ 225 h 323"/>
                <a:gd name="T40" fmla="*/ 306 w 404"/>
                <a:gd name="T41" fmla="*/ 125 h 323"/>
                <a:gd name="T42" fmla="*/ 306 w 404"/>
                <a:gd name="T43" fmla="*/ 274 h 323"/>
                <a:gd name="T44" fmla="*/ 289 w 404"/>
                <a:gd name="T45" fmla="*/ 295 h 323"/>
                <a:gd name="T46" fmla="*/ 289 w 404"/>
                <a:gd name="T47" fmla="*/ 323 h 323"/>
                <a:gd name="T48" fmla="*/ 334 w 404"/>
                <a:gd name="T49" fmla="*/ 323 h 323"/>
                <a:gd name="T50" fmla="*/ 334 w 404"/>
                <a:gd name="T51" fmla="*/ 323 h 323"/>
                <a:gd name="T52" fmla="*/ 404 w 404"/>
                <a:gd name="T53" fmla="*/ 323 h 323"/>
                <a:gd name="T54" fmla="*/ 404 w 404"/>
                <a:gd name="T55" fmla="*/ 294 h 323"/>
                <a:gd name="T56" fmla="*/ 386 w 404"/>
                <a:gd name="T57" fmla="*/ 270 h 323"/>
                <a:gd name="T58" fmla="*/ 386 w 404"/>
                <a:gd name="T59" fmla="*/ 270 h 323"/>
                <a:gd name="T60" fmla="*/ 386 w 404"/>
                <a:gd name="T61" fmla="*/ 51 h 323"/>
                <a:gd name="T62" fmla="*/ 403 w 404"/>
                <a:gd name="T63" fmla="*/ 28 h 323"/>
                <a:gd name="T64" fmla="*/ 403 w 404"/>
                <a:gd name="T6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4" h="323">
                  <a:moveTo>
                    <a:pt x="403" y="0"/>
                  </a:moveTo>
                  <a:cubicBezTo>
                    <a:pt x="386" y="0"/>
                    <a:pt x="386" y="0"/>
                    <a:pt x="386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7" y="33"/>
                    <a:pt x="18" y="48"/>
                  </a:cubicBezTo>
                  <a:cubicBezTo>
                    <a:pt x="18" y="274"/>
                    <a:pt x="18" y="274"/>
                    <a:pt x="18" y="274"/>
                  </a:cubicBezTo>
                  <a:cubicBezTo>
                    <a:pt x="16" y="294"/>
                    <a:pt x="0" y="295"/>
                    <a:pt x="0" y="295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15" y="323"/>
                    <a:pt x="115" y="323"/>
                    <a:pt x="115" y="323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115" y="294"/>
                    <a:pt x="98" y="293"/>
                    <a:pt x="98" y="270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2" y="225"/>
                    <a:pt x="202" y="225"/>
                    <a:pt x="202" y="225"/>
                  </a:cubicBezTo>
                  <a:cubicBezTo>
                    <a:pt x="306" y="125"/>
                    <a:pt x="306" y="125"/>
                    <a:pt x="306" y="125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4" y="294"/>
                    <a:pt x="289" y="295"/>
                    <a:pt x="289" y="295"/>
                  </a:cubicBezTo>
                  <a:cubicBezTo>
                    <a:pt x="289" y="323"/>
                    <a:pt x="289" y="323"/>
                    <a:pt x="289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404" y="323"/>
                    <a:pt x="404" y="323"/>
                    <a:pt x="404" y="323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404" y="294"/>
                    <a:pt x="386" y="293"/>
                    <a:pt x="386" y="270"/>
                  </a:cubicBezTo>
                  <a:cubicBezTo>
                    <a:pt x="386" y="270"/>
                    <a:pt x="386" y="270"/>
                    <a:pt x="386" y="270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88" y="30"/>
                    <a:pt x="403" y="28"/>
                    <a:pt x="403" y="28"/>
                  </a:cubicBezTo>
                  <a:cubicBezTo>
                    <a:pt x="403" y="0"/>
                    <a:pt x="403" y="0"/>
                    <a:pt x="4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45AE3A5-7692-49DB-939A-5DB27B61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7" y="3332"/>
              <a:ext cx="605" cy="608"/>
            </a:xfrm>
            <a:custGeom>
              <a:avLst/>
              <a:gdLst>
                <a:gd name="T0" fmla="*/ 284 w 329"/>
                <a:gd name="T1" fmla="*/ 0 h 329"/>
                <a:gd name="T2" fmla="*/ 232 w 329"/>
                <a:gd name="T3" fmla="*/ 0 h 329"/>
                <a:gd name="T4" fmla="*/ 215 w 329"/>
                <a:gd name="T5" fmla="*/ 0 h 329"/>
                <a:gd name="T6" fmla="*/ 215 w 329"/>
                <a:gd name="T7" fmla="*/ 28 h 329"/>
                <a:gd name="T8" fmla="*/ 232 w 329"/>
                <a:gd name="T9" fmla="*/ 48 h 329"/>
                <a:gd name="T10" fmla="*/ 232 w 329"/>
                <a:gd name="T11" fmla="*/ 179 h 329"/>
                <a:gd name="T12" fmla="*/ 167 w 329"/>
                <a:gd name="T13" fmla="*/ 254 h 329"/>
                <a:gd name="T14" fmla="*/ 97 w 329"/>
                <a:gd name="T15" fmla="*/ 179 h 329"/>
                <a:gd name="T16" fmla="*/ 97 w 329"/>
                <a:gd name="T17" fmla="*/ 55 h 329"/>
                <a:gd name="T18" fmla="*/ 97 w 329"/>
                <a:gd name="T19" fmla="*/ 55 h 329"/>
                <a:gd name="T20" fmla="*/ 115 w 329"/>
                <a:gd name="T21" fmla="*/ 28 h 329"/>
                <a:gd name="T22" fmla="*/ 115 w 329"/>
                <a:gd name="T23" fmla="*/ 0 h 329"/>
                <a:gd name="T24" fmla="*/ 97 w 329"/>
                <a:gd name="T25" fmla="*/ 0 h 329"/>
                <a:gd name="T26" fmla="*/ 69 w 329"/>
                <a:gd name="T27" fmla="*/ 0 h 329"/>
                <a:gd name="T28" fmla="*/ 70 w 329"/>
                <a:gd name="T29" fmla="*/ 0 h 329"/>
                <a:gd name="T30" fmla="*/ 17 w 329"/>
                <a:gd name="T31" fmla="*/ 0 h 329"/>
                <a:gd name="T32" fmla="*/ 0 w 329"/>
                <a:gd name="T33" fmla="*/ 0 h 329"/>
                <a:gd name="T34" fmla="*/ 0 w 329"/>
                <a:gd name="T35" fmla="*/ 28 h 329"/>
                <a:gd name="T36" fmla="*/ 17 w 329"/>
                <a:gd name="T37" fmla="*/ 48 h 329"/>
                <a:gd name="T38" fmla="*/ 17 w 329"/>
                <a:gd name="T39" fmla="*/ 48 h 329"/>
                <a:gd name="T40" fmla="*/ 17 w 329"/>
                <a:gd name="T41" fmla="*/ 184 h 329"/>
                <a:gd name="T42" fmla="*/ 167 w 329"/>
                <a:gd name="T43" fmla="*/ 329 h 329"/>
                <a:gd name="T44" fmla="*/ 312 w 329"/>
                <a:gd name="T45" fmla="*/ 184 h 329"/>
                <a:gd name="T46" fmla="*/ 312 w 329"/>
                <a:gd name="T47" fmla="*/ 50 h 329"/>
                <a:gd name="T48" fmla="*/ 329 w 329"/>
                <a:gd name="T49" fmla="*/ 28 h 329"/>
                <a:gd name="T50" fmla="*/ 329 w 329"/>
                <a:gd name="T51" fmla="*/ 0 h 329"/>
                <a:gd name="T52" fmla="*/ 312 w 329"/>
                <a:gd name="T53" fmla="*/ 0 h 329"/>
                <a:gd name="T54" fmla="*/ 284 w 329"/>
                <a:gd name="T55" fmla="*/ 0 h 329"/>
                <a:gd name="T56" fmla="*/ 284 w 329"/>
                <a:gd name="T5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9" h="329">
                  <a:moveTo>
                    <a:pt x="284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5" y="28"/>
                    <a:pt x="231" y="33"/>
                    <a:pt x="232" y="48"/>
                  </a:cubicBezTo>
                  <a:cubicBezTo>
                    <a:pt x="232" y="179"/>
                    <a:pt x="232" y="179"/>
                    <a:pt x="232" y="179"/>
                  </a:cubicBezTo>
                  <a:cubicBezTo>
                    <a:pt x="232" y="225"/>
                    <a:pt x="215" y="254"/>
                    <a:pt x="167" y="254"/>
                  </a:cubicBezTo>
                  <a:cubicBezTo>
                    <a:pt x="121" y="254"/>
                    <a:pt x="97" y="226"/>
                    <a:pt x="97" y="179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30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7" y="33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184"/>
                    <a:pt x="17" y="184"/>
                    <a:pt x="17" y="184"/>
                  </a:cubicBezTo>
                  <a:cubicBezTo>
                    <a:pt x="17" y="268"/>
                    <a:pt x="70" y="329"/>
                    <a:pt x="167" y="329"/>
                  </a:cubicBezTo>
                  <a:cubicBezTo>
                    <a:pt x="265" y="329"/>
                    <a:pt x="312" y="262"/>
                    <a:pt x="312" y="184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4" y="30"/>
                    <a:pt x="329" y="28"/>
                    <a:pt x="329" y="28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4" y="0"/>
                    <a:pt x="284" y="0"/>
                    <a:pt x="2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BD011E3-C685-4B53-B556-F4F51D4BA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319"/>
              <a:ext cx="580" cy="627"/>
            </a:xfrm>
            <a:custGeom>
              <a:avLst/>
              <a:gdLst>
                <a:gd name="T0" fmla="*/ 155 w 315"/>
                <a:gd name="T1" fmla="*/ 0 h 339"/>
                <a:gd name="T2" fmla="*/ 107 w 315"/>
                <a:gd name="T3" fmla="*/ 3 h 339"/>
                <a:gd name="T4" fmla="*/ 0 w 315"/>
                <a:gd name="T5" fmla="*/ 102 h 339"/>
                <a:gd name="T6" fmla="*/ 70 w 315"/>
                <a:gd name="T7" fmla="*/ 187 h 339"/>
                <a:gd name="T8" fmla="*/ 202 w 315"/>
                <a:gd name="T9" fmla="*/ 205 h 339"/>
                <a:gd name="T10" fmla="*/ 233 w 315"/>
                <a:gd name="T11" fmla="*/ 238 h 339"/>
                <a:gd name="T12" fmla="*/ 200 w 315"/>
                <a:gd name="T13" fmla="*/ 264 h 339"/>
                <a:gd name="T14" fmla="*/ 152 w 315"/>
                <a:gd name="T15" fmla="*/ 268 h 339"/>
                <a:gd name="T16" fmla="*/ 106 w 315"/>
                <a:gd name="T17" fmla="*/ 264 h 339"/>
                <a:gd name="T18" fmla="*/ 57 w 315"/>
                <a:gd name="T19" fmla="*/ 226 h 339"/>
                <a:gd name="T20" fmla="*/ 6 w 315"/>
                <a:gd name="T21" fmla="*/ 226 h 339"/>
                <a:gd name="T22" fmla="*/ 7 w 315"/>
                <a:gd name="T23" fmla="*/ 329 h 339"/>
                <a:gd name="T24" fmla="*/ 34 w 315"/>
                <a:gd name="T25" fmla="*/ 329 h 339"/>
                <a:gd name="T26" fmla="*/ 48 w 315"/>
                <a:gd name="T27" fmla="*/ 318 h 339"/>
                <a:gd name="T28" fmla="*/ 54 w 315"/>
                <a:gd name="T29" fmla="*/ 319 h 339"/>
                <a:gd name="T30" fmla="*/ 148 w 315"/>
                <a:gd name="T31" fmla="*/ 338 h 339"/>
                <a:gd name="T32" fmla="*/ 162 w 315"/>
                <a:gd name="T33" fmla="*/ 339 h 339"/>
                <a:gd name="T34" fmla="*/ 262 w 315"/>
                <a:gd name="T35" fmla="*/ 318 h 339"/>
                <a:gd name="T36" fmla="*/ 312 w 315"/>
                <a:gd name="T37" fmla="*/ 236 h 339"/>
                <a:gd name="T38" fmla="*/ 224 w 315"/>
                <a:gd name="T39" fmla="*/ 135 h 339"/>
                <a:gd name="T40" fmla="*/ 117 w 315"/>
                <a:gd name="T41" fmla="*/ 121 h 339"/>
                <a:gd name="T42" fmla="*/ 78 w 315"/>
                <a:gd name="T43" fmla="*/ 97 h 339"/>
                <a:gd name="T44" fmla="*/ 107 w 315"/>
                <a:gd name="T45" fmla="*/ 73 h 339"/>
                <a:gd name="T46" fmla="*/ 161 w 315"/>
                <a:gd name="T47" fmla="*/ 67 h 339"/>
                <a:gd name="T48" fmla="*/ 212 w 315"/>
                <a:gd name="T49" fmla="*/ 73 h 339"/>
                <a:gd name="T50" fmla="*/ 251 w 315"/>
                <a:gd name="T51" fmla="*/ 95 h 339"/>
                <a:gd name="T52" fmla="*/ 296 w 315"/>
                <a:gd name="T53" fmla="*/ 94 h 339"/>
                <a:gd name="T54" fmla="*/ 296 w 315"/>
                <a:gd name="T55" fmla="*/ 7 h 339"/>
                <a:gd name="T56" fmla="*/ 272 w 315"/>
                <a:gd name="T57" fmla="*/ 7 h 339"/>
                <a:gd name="T58" fmla="*/ 259 w 315"/>
                <a:gd name="T59" fmla="*/ 13 h 339"/>
                <a:gd name="T60" fmla="*/ 255 w 315"/>
                <a:gd name="T61" fmla="*/ 13 h 339"/>
                <a:gd name="T62" fmla="*/ 155 w 315"/>
                <a:gd name="T6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5" h="339">
                  <a:moveTo>
                    <a:pt x="155" y="0"/>
                  </a:moveTo>
                  <a:cubicBezTo>
                    <a:pt x="141" y="0"/>
                    <a:pt x="119" y="1"/>
                    <a:pt x="107" y="3"/>
                  </a:cubicBezTo>
                  <a:cubicBezTo>
                    <a:pt x="56" y="9"/>
                    <a:pt x="0" y="39"/>
                    <a:pt x="0" y="102"/>
                  </a:cubicBezTo>
                  <a:cubicBezTo>
                    <a:pt x="0" y="146"/>
                    <a:pt x="20" y="175"/>
                    <a:pt x="70" y="187"/>
                  </a:cubicBezTo>
                  <a:cubicBezTo>
                    <a:pt x="126" y="201"/>
                    <a:pt x="175" y="201"/>
                    <a:pt x="202" y="205"/>
                  </a:cubicBezTo>
                  <a:cubicBezTo>
                    <a:pt x="228" y="210"/>
                    <a:pt x="234" y="224"/>
                    <a:pt x="233" y="238"/>
                  </a:cubicBezTo>
                  <a:cubicBezTo>
                    <a:pt x="232" y="252"/>
                    <a:pt x="214" y="261"/>
                    <a:pt x="200" y="264"/>
                  </a:cubicBezTo>
                  <a:cubicBezTo>
                    <a:pt x="192" y="266"/>
                    <a:pt x="168" y="268"/>
                    <a:pt x="152" y="268"/>
                  </a:cubicBezTo>
                  <a:cubicBezTo>
                    <a:pt x="138" y="268"/>
                    <a:pt x="120" y="267"/>
                    <a:pt x="106" y="264"/>
                  </a:cubicBezTo>
                  <a:cubicBezTo>
                    <a:pt x="70" y="255"/>
                    <a:pt x="57" y="226"/>
                    <a:pt x="57" y="226"/>
                  </a:cubicBezTo>
                  <a:cubicBezTo>
                    <a:pt x="6" y="226"/>
                    <a:pt x="6" y="226"/>
                    <a:pt x="6" y="226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7" y="318"/>
                    <a:pt x="48" y="318"/>
                  </a:cubicBezTo>
                  <a:cubicBezTo>
                    <a:pt x="50" y="318"/>
                    <a:pt x="52" y="318"/>
                    <a:pt x="54" y="319"/>
                  </a:cubicBezTo>
                  <a:cubicBezTo>
                    <a:pt x="80" y="330"/>
                    <a:pt x="121" y="338"/>
                    <a:pt x="148" y="338"/>
                  </a:cubicBezTo>
                  <a:cubicBezTo>
                    <a:pt x="153" y="339"/>
                    <a:pt x="158" y="339"/>
                    <a:pt x="162" y="339"/>
                  </a:cubicBezTo>
                  <a:cubicBezTo>
                    <a:pt x="197" y="339"/>
                    <a:pt x="236" y="334"/>
                    <a:pt x="262" y="318"/>
                  </a:cubicBezTo>
                  <a:cubicBezTo>
                    <a:pt x="287" y="302"/>
                    <a:pt x="308" y="277"/>
                    <a:pt x="312" y="236"/>
                  </a:cubicBezTo>
                  <a:cubicBezTo>
                    <a:pt x="315" y="192"/>
                    <a:pt x="288" y="147"/>
                    <a:pt x="224" y="135"/>
                  </a:cubicBezTo>
                  <a:cubicBezTo>
                    <a:pt x="168" y="125"/>
                    <a:pt x="138" y="125"/>
                    <a:pt x="117" y="121"/>
                  </a:cubicBezTo>
                  <a:cubicBezTo>
                    <a:pt x="96" y="118"/>
                    <a:pt x="79" y="110"/>
                    <a:pt x="78" y="97"/>
                  </a:cubicBezTo>
                  <a:cubicBezTo>
                    <a:pt x="78" y="85"/>
                    <a:pt x="91" y="77"/>
                    <a:pt x="107" y="73"/>
                  </a:cubicBezTo>
                  <a:cubicBezTo>
                    <a:pt x="122" y="69"/>
                    <a:pt x="146" y="67"/>
                    <a:pt x="161" y="67"/>
                  </a:cubicBezTo>
                  <a:cubicBezTo>
                    <a:pt x="178" y="67"/>
                    <a:pt x="198" y="69"/>
                    <a:pt x="212" y="73"/>
                  </a:cubicBezTo>
                  <a:cubicBezTo>
                    <a:pt x="237" y="79"/>
                    <a:pt x="251" y="95"/>
                    <a:pt x="251" y="95"/>
                  </a:cubicBezTo>
                  <a:cubicBezTo>
                    <a:pt x="252" y="95"/>
                    <a:pt x="296" y="94"/>
                    <a:pt x="296" y="94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72" y="7"/>
                    <a:pt x="272" y="7"/>
                    <a:pt x="272" y="7"/>
                  </a:cubicBezTo>
                  <a:cubicBezTo>
                    <a:pt x="272" y="7"/>
                    <a:pt x="270" y="13"/>
                    <a:pt x="259" y="13"/>
                  </a:cubicBezTo>
                  <a:cubicBezTo>
                    <a:pt x="258" y="13"/>
                    <a:pt x="256" y="13"/>
                    <a:pt x="255" y="13"/>
                  </a:cubicBezTo>
                  <a:cubicBezTo>
                    <a:pt x="217" y="4"/>
                    <a:pt x="183" y="0"/>
                    <a:pt x="1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4ACFCD2-0F4F-46B9-8A6E-317ED9A274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35" y="3855"/>
              <a:ext cx="74" cy="74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37 w 40"/>
                <a:gd name="T11" fmla="*/ 20 h 40"/>
                <a:gd name="T12" fmla="*/ 20 w 40"/>
                <a:gd name="T13" fmla="*/ 3 h 40"/>
                <a:gd name="T14" fmla="*/ 3 w 40"/>
                <a:gd name="T15" fmla="*/ 20 h 40"/>
                <a:gd name="T16" fmla="*/ 20 w 40"/>
                <a:gd name="T17" fmla="*/ 38 h 40"/>
                <a:gd name="T18" fmla="*/ 37 w 40"/>
                <a:gd name="T19" fmla="*/ 20 h 40"/>
                <a:gd name="T20" fmla="*/ 16 w 40"/>
                <a:gd name="T21" fmla="*/ 32 h 40"/>
                <a:gd name="T22" fmla="*/ 13 w 40"/>
                <a:gd name="T23" fmla="*/ 32 h 40"/>
                <a:gd name="T24" fmla="*/ 13 w 40"/>
                <a:gd name="T25" fmla="*/ 8 h 40"/>
                <a:gd name="T26" fmla="*/ 22 w 40"/>
                <a:gd name="T27" fmla="*/ 8 h 40"/>
                <a:gd name="T28" fmla="*/ 30 w 40"/>
                <a:gd name="T29" fmla="*/ 15 h 40"/>
                <a:gd name="T30" fmla="*/ 24 w 40"/>
                <a:gd name="T31" fmla="*/ 22 h 40"/>
                <a:gd name="T32" fmla="*/ 31 w 40"/>
                <a:gd name="T33" fmla="*/ 32 h 40"/>
                <a:gd name="T34" fmla="*/ 27 w 40"/>
                <a:gd name="T35" fmla="*/ 32 h 40"/>
                <a:gd name="T36" fmla="*/ 21 w 40"/>
                <a:gd name="T37" fmla="*/ 22 h 40"/>
                <a:gd name="T38" fmla="*/ 16 w 40"/>
                <a:gd name="T39" fmla="*/ 22 h 40"/>
                <a:gd name="T40" fmla="*/ 16 w 40"/>
                <a:gd name="T41" fmla="*/ 32 h 40"/>
                <a:gd name="T42" fmla="*/ 20 w 40"/>
                <a:gd name="T43" fmla="*/ 19 h 40"/>
                <a:gd name="T44" fmla="*/ 26 w 40"/>
                <a:gd name="T45" fmla="*/ 15 h 40"/>
                <a:gd name="T46" fmla="*/ 21 w 40"/>
                <a:gd name="T47" fmla="*/ 11 h 40"/>
                <a:gd name="T48" fmla="*/ 16 w 40"/>
                <a:gd name="T49" fmla="*/ 11 h 40"/>
                <a:gd name="T50" fmla="*/ 16 w 40"/>
                <a:gd name="T51" fmla="*/ 19 h 40"/>
                <a:gd name="T52" fmla="*/ 20 w 40"/>
                <a:gd name="T5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31"/>
                    <a:pt x="31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lose/>
                  <a:moveTo>
                    <a:pt x="37" y="20"/>
                  </a:moveTo>
                  <a:cubicBezTo>
                    <a:pt x="37" y="10"/>
                    <a:pt x="30" y="3"/>
                    <a:pt x="20" y="3"/>
                  </a:cubicBezTo>
                  <a:cubicBezTo>
                    <a:pt x="10" y="3"/>
                    <a:pt x="3" y="10"/>
                    <a:pt x="3" y="20"/>
                  </a:cubicBezTo>
                  <a:cubicBezTo>
                    <a:pt x="3" y="30"/>
                    <a:pt x="10" y="38"/>
                    <a:pt x="20" y="38"/>
                  </a:cubicBezTo>
                  <a:cubicBezTo>
                    <a:pt x="30" y="38"/>
                    <a:pt x="37" y="30"/>
                    <a:pt x="37" y="20"/>
                  </a:cubicBezTo>
                  <a:close/>
                  <a:moveTo>
                    <a:pt x="16" y="32"/>
                  </a:moveTo>
                  <a:cubicBezTo>
                    <a:pt x="13" y="32"/>
                    <a:pt x="13" y="32"/>
                    <a:pt x="13" y="3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7" y="8"/>
                    <a:pt x="30" y="11"/>
                    <a:pt x="30" y="15"/>
                  </a:cubicBezTo>
                  <a:cubicBezTo>
                    <a:pt x="30" y="19"/>
                    <a:pt x="27" y="21"/>
                    <a:pt x="24" y="2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6" y="32"/>
                  </a:lnTo>
                  <a:close/>
                  <a:moveTo>
                    <a:pt x="20" y="19"/>
                  </a:moveTo>
                  <a:cubicBezTo>
                    <a:pt x="23" y="19"/>
                    <a:pt x="26" y="19"/>
                    <a:pt x="26" y="15"/>
                  </a:cubicBezTo>
                  <a:cubicBezTo>
                    <a:pt x="26" y="11"/>
                    <a:pt x="24" y="11"/>
                    <a:pt x="2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2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1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4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Half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18A14-49B3-034F-A276-8010F8A0BEB7}"/>
              </a:ext>
            </a:extLst>
          </p:cNvPr>
          <p:cNvCxnSpPr>
            <a:cxnSpLocks/>
          </p:cNvCxnSpPr>
          <p:nvPr userDrawn="1"/>
        </p:nvCxnSpPr>
        <p:spPr>
          <a:xfrm>
            <a:off x="486732" y="3907784"/>
            <a:ext cx="4677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E785B-EFA0-2246-ADCC-47C18D9DE906}"/>
              </a:ext>
            </a:extLst>
          </p:cNvPr>
          <p:cNvCxnSpPr>
            <a:cxnSpLocks/>
          </p:cNvCxnSpPr>
          <p:nvPr userDrawn="1"/>
        </p:nvCxnSpPr>
        <p:spPr>
          <a:xfrm>
            <a:off x="486732" y="3125439"/>
            <a:ext cx="4677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50766" y="3137018"/>
            <a:ext cx="5368310" cy="73023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71450" lvl="0" indent="-1714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Click to add information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0766" y="4101307"/>
            <a:ext cx="5368310" cy="10158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buFontTx/>
              <a:buNone/>
              <a:defRPr lang="en-US" sz="1800" b="0" i="1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1125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dirty="0"/>
              <a:t>Click to add information</a:t>
            </a:r>
          </a:p>
        </p:txBody>
      </p:sp>
      <p:sp>
        <p:nvSpPr>
          <p:cNvPr id="16" name="Title 11" descr="Enter a short title here." title="Click to add title"/>
          <p:cNvSpPr>
            <a:spLocks noGrp="1"/>
          </p:cNvSpPr>
          <p:nvPr>
            <p:ph type="title" hasCustomPrompt="1"/>
          </p:nvPr>
        </p:nvSpPr>
        <p:spPr>
          <a:xfrm>
            <a:off x="450766" y="541767"/>
            <a:ext cx="5368310" cy="24669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kern="1200" dirty="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28B56A-B818-40D5-BF6A-7A5E4959D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19703" b="7605"/>
          <a:stretch/>
        </p:blipFill>
        <p:spPr>
          <a:xfrm>
            <a:off x="5942013" y="0"/>
            <a:ext cx="6246812" cy="6858000"/>
          </a:xfrm>
          <a:prstGeom prst="rect">
            <a:avLst/>
          </a:prstGeom>
        </p:spPr>
      </p:pic>
      <p:grpSp>
        <p:nvGrpSpPr>
          <p:cNvPr id="18" name="Graphic 6">
            <a:extLst>
              <a:ext uri="{FF2B5EF4-FFF2-40B4-BE49-F238E27FC236}">
                <a16:creationId xmlns:a16="http://schemas.microsoft.com/office/drawing/2014/main" id="{D3F8E083-0459-404F-B7F6-2760F7966E44}"/>
              </a:ext>
            </a:extLst>
          </p:cNvPr>
          <p:cNvGrpSpPr/>
          <p:nvPr userDrawn="1"/>
        </p:nvGrpSpPr>
        <p:grpSpPr>
          <a:xfrm>
            <a:off x="441324" y="5959226"/>
            <a:ext cx="1568375" cy="466491"/>
            <a:chOff x="4710906" y="3597973"/>
            <a:chExt cx="2760252" cy="819150"/>
          </a:xfrm>
          <a:solidFill>
            <a:schemeClr val="accent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69F8482-1806-443E-BD1F-BB5C62FD120B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05C812-F9A7-4991-9ED6-3E1AAF944CEF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DDF6962-BD2F-48FE-97C4-EAD2298B8C9B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5930125-48FA-47CD-8529-01C31F8335D2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F89C335-2294-4954-B551-9929CE2810BB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8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Half Image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18A14-49B3-034F-A276-8010F8A0BEB7}"/>
              </a:ext>
            </a:extLst>
          </p:cNvPr>
          <p:cNvCxnSpPr>
            <a:cxnSpLocks/>
          </p:cNvCxnSpPr>
          <p:nvPr userDrawn="1"/>
        </p:nvCxnSpPr>
        <p:spPr>
          <a:xfrm>
            <a:off x="486732" y="3907784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E785B-EFA0-2246-ADCC-47C18D9DE906}"/>
              </a:ext>
            </a:extLst>
          </p:cNvPr>
          <p:cNvCxnSpPr>
            <a:cxnSpLocks/>
          </p:cNvCxnSpPr>
          <p:nvPr userDrawn="1"/>
        </p:nvCxnSpPr>
        <p:spPr>
          <a:xfrm>
            <a:off x="486732" y="3125439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50766" y="3137018"/>
            <a:ext cx="5368310" cy="73023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b="1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71450" lvl="0" indent="-1714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Click to add information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0766" y="4101307"/>
            <a:ext cx="5368310" cy="10158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buFontTx/>
              <a:buNone/>
              <a:defRPr lang="en-US" sz="1800" b="0" i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1125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dirty="0"/>
              <a:t>Click to add information</a:t>
            </a:r>
          </a:p>
        </p:txBody>
      </p:sp>
      <p:sp>
        <p:nvSpPr>
          <p:cNvPr id="16" name="Title 11" descr="Enter a short title here." title="Click to add title"/>
          <p:cNvSpPr>
            <a:spLocks noGrp="1"/>
          </p:cNvSpPr>
          <p:nvPr>
            <p:ph type="title" hasCustomPrompt="1"/>
          </p:nvPr>
        </p:nvSpPr>
        <p:spPr>
          <a:xfrm>
            <a:off x="450766" y="541767"/>
            <a:ext cx="5368310" cy="24669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F2DA49-65B9-4D18-A939-6F01CCCE2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-1" r="21082" b="-1"/>
          <a:stretch/>
        </p:blipFill>
        <p:spPr>
          <a:xfrm>
            <a:off x="5952851" y="0"/>
            <a:ext cx="6235974" cy="6858000"/>
          </a:xfrm>
          <a:prstGeom prst="rect">
            <a:avLst/>
          </a:prstGeom>
        </p:spPr>
      </p:pic>
      <p:grpSp>
        <p:nvGrpSpPr>
          <p:cNvPr id="18" name="Graphic 6">
            <a:extLst>
              <a:ext uri="{FF2B5EF4-FFF2-40B4-BE49-F238E27FC236}">
                <a16:creationId xmlns:a16="http://schemas.microsoft.com/office/drawing/2014/main" id="{4C7E86BF-8D43-4732-8B71-D95DF30975EA}"/>
              </a:ext>
            </a:extLst>
          </p:cNvPr>
          <p:cNvGrpSpPr/>
          <p:nvPr userDrawn="1"/>
        </p:nvGrpSpPr>
        <p:grpSpPr>
          <a:xfrm>
            <a:off x="441324" y="5959226"/>
            <a:ext cx="1568375" cy="466491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C349AB-0B15-4C58-8F52-A2755AC76E2B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C679B04-13C1-47F2-AF79-5F6475731BF9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3CD5016-CDE8-45F3-B0F2-748D0E12FA1B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94CD739-96E8-40BF-AD4B-D6452C802A75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B7926D-897A-45FC-AE20-B62D82E5D6AA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6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2" pos="374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tr Graphic Right Tx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E8AD397B-833A-4C60-9751-F2377CE12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09" r="40772"/>
          <a:stretch/>
        </p:blipFill>
        <p:spPr>
          <a:xfrm>
            <a:off x="8991600" y="0"/>
            <a:ext cx="3197226" cy="6858000"/>
          </a:xfrm>
          <a:prstGeom prst="rect">
            <a:avLst/>
          </a:prstGeom>
        </p:spPr>
      </p:pic>
      <p:grpSp>
        <p:nvGrpSpPr>
          <p:cNvPr id="15" name="Graphic 6">
            <a:extLst>
              <a:ext uri="{FF2B5EF4-FFF2-40B4-BE49-F238E27FC236}">
                <a16:creationId xmlns:a16="http://schemas.microsoft.com/office/drawing/2014/main" id="{7D4587CC-9435-4DB2-9CE3-587E2F9203E2}"/>
              </a:ext>
            </a:extLst>
          </p:cNvPr>
          <p:cNvGrpSpPr/>
          <p:nvPr userDrawn="1"/>
        </p:nvGrpSpPr>
        <p:grpSpPr>
          <a:xfrm>
            <a:off x="9810749" y="5564547"/>
            <a:ext cx="1568375" cy="466491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F38360E-27CC-4F82-999F-162B08563DAF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AB2737-EC9F-4FC1-A040-32EE7D578018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F83F1F-315A-424F-B82E-3B6F32FDCCBC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02EA923-F341-4504-B455-5A15C34D65C7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DE21661-DA14-4073-9086-EF3E61FF7E83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6AAE80-D852-498C-BA80-4018432B6877}"/>
              </a:ext>
            </a:extLst>
          </p:cNvPr>
          <p:cNvCxnSpPr>
            <a:cxnSpLocks/>
          </p:cNvCxnSpPr>
          <p:nvPr userDrawn="1"/>
        </p:nvCxnSpPr>
        <p:spPr>
          <a:xfrm>
            <a:off x="188913" y="671267"/>
            <a:ext cx="868663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912" y="214307"/>
            <a:ext cx="8753751" cy="411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948646-6291-42B6-81D8-77307E53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1" y="847288"/>
            <a:ext cx="8745363" cy="5903889"/>
          </a:xfrm>
          <a:prstGeom prst="rect">
            <a:avLst/>
          </a:prstGeom>
        </p:spPr>
        <p:txBody>
          <a:bodyPr lIns="0" rIns="0" anchor="ctr"/>
          <a:lstStyle>
            <a:lvl1pPr>
              <a:lnSpc>
                <a:spcPct val="95000"/>
              </a:lnSpc>
              <a:spcAft>
                <a:spcPts val="12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95000"/>
              </a:lnSpc>
              <a:spcAft>
                <a:spcPts val="12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95000"/>
              </a:lnSpc>
              <a:spcAft>
                <a:spcPts val="12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95000"/>
              </a:lnSpc>
              <a:spcAft>
                <a:spcPts val="12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95000"/>
              </a:lnSpc>
              <a:spcAft>
                <a:spcPts val="12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71DF992F-3694-4696-BEC7-3EA746415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tr Graphic Left Tx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E8AD397B-833A-4C60-9751-F2377CE12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09" r="40772"/>
          <a:stretch/>
        </p:blipFill>
        <p:spPr>
          <a:xfrm>
            <a:off x="0" y="0"/>
            <a:ext cx="3197226" cy="6858000"/>
          </a:xfrm>
          <a:prstGeom prst="rect">
            <a:avLst/>
          </a:prstGeom>
        </p:spPr>
      </p:pic>
      <p:grpSp>
        <p:nvGrpSpPr>
          <p:cNvPr id="15" name="Graphic 6">
            <a:extLst>
              <a:ext uri="{FF2B5EF4-FFF2-40B4-BE49-F238E27FC236}">
                <a16:creationId xmlns:a16="http://schemas.microsoft.com/office/drawing/2014/main" id="{347614E1-499B-44C9-952C-1D853D6B6918}"/>
              </a:ext>
            </a:extLst>
          </p:cNvPr>
          <p:cNvGrpSpPr/>
          <p:nvPr userDrawn="1"/>
        </p:nvGrpSpPr>
        <p:grpSpPr>
          <a:xfrm>
            <a:off x="805897" y="5564547"/>
            <a:ext cx="1568375" cy="466491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AE9AA46-9CD7-40EB-93D3-7686A251B0F1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0AECBC-3F49-4210-8C16-474D6281402E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BEB06F-7D36-45F0-9F45-325B39D7EBC9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8F00E03-9944-4630-8FAD-6827AEA865CF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9975A6D-E4FA-46E6-9262-31F8184D41E5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6AAE80-D852-498C-BA80-4018432B6877}"/>
              </a:ext>
            </a:extLst>
          </p:cNvPr>
          <p:cNvCxnSpPr>
            <a:cxnSpLocks/>
          </p:cNvCxnSpPr>
          <p:nvPr userDrawn="1"/>
        </p:nvCxnSpPr>
        <p:spPr>
          <a:xfrm>
            <a:off x="3389313" y="671267"/>
            <a:ext cx="8610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9313" y="199793"/>
            <a:ext cx="8690834" cy="411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948646-6291-42B6-81D8-77307E53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313" y="788566"/>
            <a:ext cx="8471655" cy="59626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  <a:lvl2pPr>
              <a:defRPr lang="en-US">
                <a:solidFill>
                  <a:schemeClr val="bg1"/>
                </a:solidFill>
              </a:defRPr>
            </a:lvl2pPr>
            <a:lvl3pPr>
              <a:defRPr lang="en-US">
                <a:solidFill>
                  <a:schemeClr val="bg1"/>
                </a:solidFill>
              </a:defRPr>
            </a:lvl3pPr>
            <a:lvl4pPr>
              <a:defRPr lang="en-US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spcAft>
                <a:spcPts val="1200"/>
              </a:spcAft>
            </a:pPr>
            <a:r>
              <a:rPr lang="en-US" dirty="0"/>
              <a:t>Edit Master text styles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Second level</a:t>
            </a:r>
          </a:p>
          <a:p>
            <a:pPr lvl="2">
              <a:spcAft>
                <a:spcPts val="1200"/>
              </a:spcAft>
            </a:pPr>
            <a:r>
              <a:rPr lang="en-US" dirty="0"/>
              <a:t>Third level</a:t>
            </a:r>
          </a:p>
          <a:p>
            <a:pPr lvl="3">
              <a:spcAft>
                <a:spcPts val="1200"/>
              </a:spcAft>
            </a:pPr>
            <a:r>
              <a:rPr lang="en-US" dirty="0"/>
              <a:t>Fourth level</a:t>
            </a:r>
          </a:p>
          <a:p>
            <a:pPr lvl="4">
              <a:spcAft>
                <a:spcPts val="1200"/>
              </a:spcAft>
            </a:pPr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197CC733-3B25-40F7-8FE5-44462748C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2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13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d Section Break">
    <p:bg>
      <p:bgPr>
        <a:solidFill>
          <a:srgbClr val="CC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E3F1B8-438D-4740-9B6B-1BC5FF4F2AE1}"/>
              </a:ext>
            </a:extLst>
          </p:cNvPr>
          <p:cNvSpPr/>
          <p:nvPr userDrawn="1"/>
        </p:nvSpPr>
        <p:spPr>
          <a:xfrm>
            <a:off x="5614988" y="3235471"/>
            <a:ext cx="957263" cy="494975"/>
          </a:xfrm>
          <a:custGeom>
            <a:avLst/>
            <a:gdLst>
              <a:gd name="connsiteX0" fmla="*/ 1941489 w 1952625"/>
              <a:gd name="connsiteY0" fmla="*/ 434612 h 1009650"/>
              <a:gd name="connsiteX1" fmla="*/ 1946251 w 1952625"/>
              <a:gd name="connsiteY1" fmla="*/ 456996 h 1009650"/>
              <a:gd name="connsiteX2" fmla="*/ 1920534 w 1952625"/>
              <a:gd name="connsiteY2" fmla="*/ 495667 h 1009650"/>
              <a:gd name="connsiteX3" fmla="*/ 1897483 w 1952625"/>
              <a:gd name="connsiteY3" fmla="*/ 518146 h 1009650"/>
              <a:gd name="connsiteX4" fmla="*/ 1836999 w 1952625"/>
              <a:gd name="connsiteY4" fmla="*/ 499096 h 1009650"/>
              <a:gd name="connsiteX5" fmla="*/ 1827475 w 1952625"/>
              <a:gd name="connsiteY5" fmla="*/ 453376 h 1009650"/>
              <a:gd name="connsiteX6" fmla="*/ 1774134 w 1952625"/>
              <a:gd name="connsiteY6" fmla="*/ 405751 h 1009650"/>
              <a:gd name="connsiteX7" fmla="*/ 1733558 w 1952625"/>
              <a:gd name="connsiteY7" fmla="*/ 387654 h 1009650"/>
              <a:gd name="connsiteX8" fmla="*/ 1666883 w 1952625"/>
              <a:gd name="connsiteY8" fmla="*/ 329932 h 1009650"/>
              <a:gd name="connsiteX9" fmla="*/ 1635355 w 1952625"/>
              <a:gd name="connsiteY9" fmla="*/ 312597 h 1009650"/>
              <a:gd name="connsiteX10" fmla="*/ 1444188 w 1952625"/>
              <a:gd name="connsiteY10" fmla="*/ 385082 h 1009650"/>
              <a:gd name="connsiteX11" fmla="*/ 1339985 w 1952625"/>
              <a:gd name="connsiteY11" fmla="*/ 541482 h 1009650"/>
              <a:gd name="connsiteX12" fmla="*/ 1356939 w 1952625"/>
              <a:gd name="connsiteY12" fmla="*/ 628922 h 1009650"/>
              <a:gd name="connsiteX13" fmla="*/ 1380276 w 1952625"/>
              <a:gd name="connsiteY13" fmla="*/ 724172 h 1009650"/>
              <a:gd name="connsiteX14" fmla="*/ 1377894 w 1952625"/>
              <a:gd name="connsiteY14" fmla="*/ 751794 h 1009650"/>
              <a:gd name="connsiteX15" fmla="*/ 1351034 w 1952625"/>
              <a:gd name="connsiteY15" fmla="*/ 784084 h 1009650"/>
              <a:gd name="connsiteX16" fmla="*/ 1319030 w 1952625"/>
              <a:gd name="connsiteY16" fmla="*/ 786846 h 1009650"/>
              <a:gd name="connsiteX17" fmla="*/ 1163963 w 1952625"/>
              <a:gd name="connsiteY17" fmla="*/ 764463 h 1009650"/>
              <a:gd name="connsiteX18" fmla="*/ 1084525 w 1952625"/>
              <a:gd name="connsiteY18" fmla="*/ 809135 h 1009650"/>
              <a:gd name="connsiteX19" fmla="*/ 1096621 w 1952625"/>
              <a:gd name="connsiteY19" fmla="*/ 830566 h 1009650"/>
              <a:gd name="connsiteX20" fmla="*/ 1144246 w 1952625"/>
              <a:gd name="connsiteY20" fmla="*/ 869619 h 1009650"/>
              <a:gd name="connsiteX21" fmla="*/ 1187966 w 1952625"/>
              <a:gd name="connsiteY21" fmla="*/ 901813 h 1009650"/>
              <a:gd name="connsiteX22" fmla="*/ 1179108 w 1952625"/>
              <a:gd name="connsiteY22" fmla="*/ 932293 h 1009650"/>
              <a:gd name="connsiteX23" fmla="*/ 1217208 w 1952625"/>
              <a:gd name="connsiteY23" fmla="*/ 961535 h 1009650"/>
              <a:gd name="connsiteX24" fmla="*/ 1215588 w 1952625"/>
              <a:gd name="connsiteY24" fmla="*/ 991634 h 1009650"/>
              <a:gd name="connsiteX25" fmla="*/ 1167963 w 1952625"/>
              <a:gd name="connsiteY25" fmla="*/ 1003445 h 1009650"/>
              <a:gd name="connsiteX26" fmla="*/ 1147104 w 1952625"/>
              <a:gd name="connsiteY26" fmla="*/ 990110 h 1009650"/>
              <a:gd name="connsiteX27" fmla="*/ 1076428 w 1952625"/>
              <a:gd name="connsiteY27" fmla="*/ 931722 h 1009650"/>
              <a:gd name="connsiteX28" fmla="*/ 996513 w 1952625"/>
              <a:gd name="connsiteY28" fmla="*/ 868095 h 1009650"/>
              <a:gd name="connsiteX29" fmla="*/ 954603 w 1952625"/>
              <a:gd name="connsiteY29" fmla="*/ 882954 h 1009650"/>
              <a:gd name="connsiteX30" fmla="*/ 873927 w 1952625"/>
              <a:gd name="connsiteY30" fmla="*/ 912576 h 1009650"/>
              <a:gd name="connsiteX31" fmla="*/ 813538 w 1952625"/>
              <a:gd name="connsiteY31" fmla="*/ 917053 h 1009650"/>
              <a:gd name="connsiteX32" fmla="*/ 838970 w 1952625"/>
              <a:gd name="connsiteY32" fmla="*/ 861904 h 1009650"/>
              <a:gd name="connsiteX33" fmla="*/ 902597 w 1952625"/>
              <a:gd name="connsiteY33" fmla="*/ 837710 h 1009650"/>
              <a:gd name="connsiteX34" fmla="*/ 931172 w 1952625"/>
              <a:gd name="connsiteY34" fmla="*/ 802277 h 1009650"/>
              <a:gd name="connsiteX35" fmla="*/ 834398 w 1952625"/>
              <a:gd name="connsiteY35" fmla="*/ 783989 h 1009650"/>
              <a:gd name="connsiteX36" fmla="*/ 764103 w 1952625"/>
              <a:gd name="connsiteY36" fmla="*/ 724077 h 1009650"/>
              <a:gd name="connsiteX37" fmla="*/ 599607 w 1952625"/>
              <a:gd name="connsiteY37" fmla="*/ 550626 h 1009650"/>
              <a:gd name="connsiteX38" fmla="*/ 523407 w 1952625"/>
              <a:gd name="connsiteY38" fmla="*/ 448328 h 1009650"/>
              <a:gd name="connsiteX39" fmla="*/ 498927 w 1952625"/>
              <a:gd name="connsiteY39" fmla="*/ 395655 h 1009650"/>
              <a:gd name="connsiteX40" fmla="*/ 472734 w 1952625"/>
              <a:gd name="connsiteY40" fmla="*/ 371842 h 1009650"/>
              <a:gd name="connsiteX41" fmla="*/ 344337 w 1952625"/>
              <a:gd name="connsiteY41" fmla="*/ 328694 h 1009650"/>
              <a:gd name="connsiteX42" fmla="*/ 256421 w 1952625"/>
              <a:gd name="connsiteY42" fmla="*/ 309644 h 1009650"/>
              <a:gd name="connsiteX43" fmla="*/ 7247 w 1952625"/>
              <a:gd name="connsiteY43" fmla="*/ 154958 h 1009650"/>
              <a:gd name="connsiteX44" fmla="*/ 37251 w 1952625"/>
              <a:gd name="connsiteY44" fmla="*/ 133050 h 1009650"/>
              <a:gd name="connsiteX45" fmla="*/ 170601 w 1952625"/>
              <a:gd name="connsiteY45" fmla="*/ 190200 h 1009650"/>
              <a:gd name="connsiteX46" fmla="*/ 328906 w 1952625"/>
              <a:gd name="connsiteY46" fmla="*/ 180675 h 1009650"/>
              <a:gd name="connsiteX47" fmla="*/ 416155 w 1952625"/>
              <a:gd name="connsiteY47" fmla="*/ 265734 h 1009650"/>
              <a:gd name="connsiteX48" fmla="*/ 564078 w 1952625"/>
              <a:gd name="connsiteY48" fmla="*/ 237159 h 1009650"/>
              <a:gd name="connsiteX49" fmla="*/ 851543 w 1952625"/>
              <a:gd name="connsiteY49" fmla="*/ 172960 h 1009650"/>
              <a:gd name="connsiteX50" fmla="*/ 1183108 w 1952625"/>
              <a:gd name="connsiteY50" fmla="*/ 148100 h 1009650"/>
              <a:gd name="connsiteX51" fmla="*/ 1195300 w 1952625"/>
              <a:gd name="connsiteY51" fmla="*/ 120382 h 1009650"/>
              <a:gd name="connsiteX52" fmla="*/ 1158819 w 1952625"/>
              <a:gd name="connsiteY52" fmla="*/ 74662 h 1009650"/>
              <a:gd name="connsiteX53" fmla="*/ 1304266 w 1952625"/>
              <a:gd name="connsiteY53" fmla="*/ 94474 h 1009650"/>
              <a:gd name="connsiteX54" fmla="*/ 1245021 w 1952625"/>
              <a:gd name="connsiteY54" fmla="*/ 14083 h 1009650"/>
              <a:gd name="connsiteX55" fmla="*/ 1366464 w 1952625"/>
              <a:gd name="connsiteY55" fmla="*/ 61041 h 1009650"/>
              <a:gd name="connsiteX56" fmla="*/ 1427139 w 1952625"/>
              <a:gd name="connsiteY56" fmla="*/ 70566 h 1009650"/>
              <a:gd name="connsiteX57" fmla="*/ 1427139 w 1952625"/>
              <a:gd name="connsiteY57" fmla="*/ 37896 h 1009650"/>
              <a:gd name="connsiteX58" fmla="*/ 1515150 w 1952625"/>
              <a:gd name="connsiteY58" fmla="*/ 69709 h 1009650"/>
              <a:gd name="connsiteX59" fmla="*/ 1576300 w 1952625"/>
              <a:gd name="connsiteY59" fmla="*/ 69709 h 1009650"/>
              <a:gd name="connsiteX60" fmla="*/ 1690029 w 1952625"/>
              <a:gd name="connsiteY60" fmla="*/ 106571 h 1009650"/>
              <a:gd name="connsiteX61" fmla="*/ 1707555 w 1952625"/>
              <a:gd name="connsiteY61" fmla="*/ 82758 h 1009650"/>
              <a:gd name="connsiteX62" fmla="*/ 1731939 w 1952625"/>
              <a:gd name="connsiteY62" fmla="*/ 10845 h 1009650"/>
              <a:gd name="connsiteX63" fmla="*/ 1766419 w 1952625"/>
              <a:gd name="connsiteY63" fmla="*/ 86568 h 1009650"/>
              <a:gd name="connsiteX64" fmla="*/ 1832713 w 1952625"/>
              <a:gd name="connsiteY64" fmla="*/ 190105 h 1009650"/>
              <a:gd name="connsiteX65" fmla="*/ 1869861 w 1952625"/>
              <a:gd name="connsiteY65" fmla="*/ 267639 h 1009650"/>
              <a:gd name="connsiteX66" fmla="*/ 1941489 w 1952625"/>
              <a:gd name="connsiteY66" fmla="*/ 434517 h 1009650"/>
              <a:gd name="connsiteX67" fmla="*/ 1055664 w 1952625"/>
              <a:gd name="connsiteY67" fmla="*/ 657497 h 1009650"/>
              <a:gd name="connsiteX68" fmla="*/ 1089954 w 1952625"/>
              <a:gd name="connsiteY68" fmla="*/ 674928 h 1009650"/>
              <a:gd name="connsiteX69" fmla="*/ 1126339 w 1952625"/>
              <a:gd name="connsiteY69" fmla="*/ 608253 h 1009650"/>
              <a:gd name="connsiteX70" fmla="*/ 1114147 w 1952625"/>
              <a:gd name="connsiteY70" fmla="*/ 574248 h 1009650"/>
              <a:gd name="connsiteX71" fmla="*/ 1090144 w 1952625"/>
              <a:gd name="connsiteY71" fmla="*/ 570819 h 1009650"/>
              <a:gd name="connsiteX72" fmla="*/ 879451 w 1952625"/>
              <a:gd name="connsiteY72" fmla="*/ 521099 h 1009650"/>
              <a:gd name="connsiteX73" fmla="*/ 864497 w 1952625"/>
              <a:gd name="connsiteY73" fmla="*/ 545292 h 1009650"/>
              <a:gd name="connsiteX74" fmla="*/ 901930 w 1952625"/>
              <a:gd name="connsiteY74" fmla="*/ 667689 h 1009650"/>
              <a:gd name="connsiteX75" fmla="*/ 969367 w 1952625"/>
              <a:gd name="connsiteY75" fmla="*/ 712551 h 1009650"/>
              <a:gd name="connsiteX76" fmla="*/ 1033661 w 1952625"/>
              <a:gd name="connsiteY76" fmla="*/ 751890 h 1009650"/>
              <a:gd name="connsiteX77" fmla="*/ 1053854 w 1952625"/>
              <a:gd name="connsiteY77" fmla="*/ 728458 h 1009650"/>
              <a:gd name="connsiteX78" fmla="*/ 1025279 w 1952625"/>
              <a:gd name="connsiteY78" fmla="*/ 710932 h 1009650"/>
              <a:gd name="connsiteX79" fmla="*/ 984607 w 1952625"/>
              <a:gd name="connsiteY79" fmla="*/ 684643 h 1009650"/>
              <a:gd name="connsiteX80" fmla="*/ 977178 w 1952625"/>
              <a:gd name="connsiteY80" fmla="*/ 643400 h 1009650"/>
              <a:gd name="connsiteX81" fmla="*/ 1038995 w 1952625"/>
              <a:gd name="connsiteY81" fmla="*/ 643400 h 1009650"/>
              <a:gd name="connsiteX82" fmla="*/ 1055854 w 1952625"/>
              <a:gd name="connsiteY82" fmla="*/ 657878 h 1009650"/>
              <a:gd name="connsiteX83" fmla="*/ 1236829 w 1952625"/>
              <a:gd name="connsiteY83" fmla="*/ 640447 h 1009650"/>
              <a:gd name="connsiteX84" fmla="*/ 1198729 w 1952625"/>
              <a:gd name="connsiteY84" fmla="*/ 698931 h 1009650"/>
              <a:gd name="connsiteX85" fmla="*/ 1209588 w 1952625"/>
              <a:gd name="connsiteY85" fmla="*/ 721886 h 1009650"/>
              <a:gd name="connsiteX86" fmla="*/ 1276263 w 1952625"/>
              <a:gd name="connsiteY86" fmla="*/ 726267 h 1009650"/>
              <a:gd name="connsiteX87" fmla="*/ 1290741 w 1952625"/>
              <a:gd name="connsiteY87" fmla="*/ 700169 h 1009650"/>
              <a:gd name="connsiteX88" fmla="*/ 1253403 w 1952625"/>
              <a:gd name="connsiteY88" fmla="*/ 641590 h 1009650"/>
              <a:gd name="connsiteX89" fmla="*/ 1236353 w 1952625"/>
              <a:gd name="connsiteY89" fmla="*/ 640447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52625" h="1009650">
                <a:moveTo>
                  <a:pt x="1941489" y="434612"/>
                </a:moveTo>
                <a:cubicBezTo>
                  <a:pt x="1948251" y="444137"/>
                  <a:pt x="1945680" y="446232"/>
                  <a:pt x="1946251" y="456996"/>
                </a:cubicBezTo>
                <a:cubicBezTo>
                  <a:pt x="1947013" y="471378"/>
                  <a:pt x="1930916" y="473855"/>
                  <a:pt x="1920534" y="495667"/>
                </a:cubicBezTo>
                <a:cubicBezTo>
                  <a:pt x="1917218" y="506620"/>
                  <a:pt x="1908515" y="515106"/>
                  <a:pt x="1897483" y="518146"/>
                </a:cubicBezTo>
                <a:cubicBezTo>
                  <a:pt x="1875539" y="520598"/>
                  <a:pt x="1853578" y="513681"/>
                  <a:pt x="1836999" y="499096"/>
                </a:cubicBezTo>
                <a:cubicBezTo>
                  <a:pt x="1823188" y="484237"/>
                  <a:pt x="1833856" y="465282"/>
                  <a:pt x="1827475" y="453376"/>
                </a:cubicBezTo>
                <a:cubicBezTo>
                  <a:pt x="1812234" y="426039"/>
                  <a:pt x="1785564" y="415276"/>
                  <a:pt x="1774134" y="405751"/>
                </a:cubicBezTo>
                <a:cubicBezTo>
                  <a:pt x="1762357" y="396384"/>
                  <a:pt x="1748396" y="390157"/>
                  <a:pt x="1733558" y="387654"/>
                </a:cubicBezTo>
                <a:cubicBezTo>
                  <a:pt x="1688600" y="376414"/>
                  <a:pt x="1682599" y="352602"/>
                  <a:pt x="1666883" y="329932"/>
                </a:cubicBezTo>
                <a:cubicBezTo>
                  <a:pt x="1651167" y="307263"/>
                  <a:pt x="1640975" y="310882"/>
                  <a:pt x="1635355" y="312597"/>
                </a:cubicBezTo>
                <a:cubicBezTo>
                  <a:pt x="1565346" y="329837"/>
                  <a:pt x="1482384" y="361555"/>
                  <a:pt x="1444188" y="385082"/>
                </a:cubicBezTo>
                <a:cubicBezTo>
                  <a:pt x="1379514" y="424801"/>
                  <a:pt x="1352653" y="470140"/>
                  <a:pt x="1339985" y="541482"/>
                </a:cubicBezTo>
                <a:cubicBezTo>
                  <a:pt x="1371417" y="592632"/>
                  <a:pt x="1357987" y="608157"/>
                  <a:pt x="1356939" y="628922"/>
                </a:cubicBezTo>
                <a:cubicBezTo>
                  <a:pt x="1354177" y="683214"/>
                  <a:pt x="1375418" y="710265"/>
                  <a:pt x="1380276" y="724172"/>
                </a:cubicBezTo>
                <a:cubicBezTo>
                  <a:pt x="1385133" y="738078"/>
                  <a:pt x="1384752" y="744174"/>
                  <a:pt x="1377894" y="751794"/>
                </a:cubicBezTo>
                <a:cubicBezTo>
                  <a:pt x="1369553" y="763053"/>
                  <a:pt x="1360586" y="773833"/>
                  <a:pt x="1351034" y="784084"/>
                </a:cubicBezTo>
                <a:cubicBezTo>
                  <a:pt x="1340080" y="794181"/>
                  <a:pt x="1329603" y="789513"/>
                  <a:pt x="1319030" y="786846"/>
                </a:cubicBezTo>
                <a:cubicBezTo>
                  <a:pt x="1268331" y="773657"/>
                  <a:pt x="1216322" y="766149"/>
                  <a:pt x="1163963" y="764463"/>
                </a:cubicBezTo>
                <a:cubicBezTo>
                  <a:pt x="1127292" y="762843"/>
                  <a:pt x="1093764" y="799038"/>
                  <a:pt x="1084525" y="809135"/>
                </a:cubicBezTo>
                <a:cubicBezTo>
                  <a:pt x="1075285" y="819231"/>
                  <a:pt x="1089096" y="825613"/>
                  <a:pt x="1096621" y="830566"/>
                </a:cubicBezTo>
                <a:cubicBezTo>
                  <a:pt x="1117767" y="844568"/>
                  <a:pt x="1126530" y="861618"/>
                  <a:pt x="1144246" y="869619"/>
                </a:cubicBezTo>
                <a:cubicBezTo>
                  <a:pt x="1161963" y="877620"/>
                  <a:pt x="1178727" y="883049"/>
                  <a:pt x="1187966" y="901813"/>
                </a:cubicBezTo>
                <a:cubicBezTo>
                  <a:pt x="1192687" y="912784"/>
                  <a:pt x="1188974" y="925562"/>
                  <a:pt x="1179108" y="932293"/>
                </a:cubicBezTo>
                <a:cubicBezTo>
                  <a:pt x="1192530" y="941061"/>
                  <a:pt x="1205267" y="950837"/>
                  <a:pt x="1217208" y="961535"/>
                </a:cubicBezTo>
                <a:cubicBezTo>
                  <a:pt x="1226733" y="970012"/>
                  <a:pt x="1228447" y="987633"/>
                  <a:pt x="1215588" y="991634"/>
                </a:cubicBezTo>
                <a:cubicBezTo>
                  <a:pt x="1200025" y="996735"/>
                  <a:pt x="1184107" y="1000683"/>
                  <a:pt x="1167963" y="1003445"/>
                </a:cubicBezTo>
                <a:cubicBezTo>
                  <a:pt x="1152057" y="1005350"/>
                  <a:pt x="1150342" y="994777"/>
                  <a:pt x="1147104" y="990110"/>
                </a:cubicBezTo>
                <a:cubicBezTo>
                  <a:pt x="1133007" y="969726"/>
                  <a:pt x="1102812" y="938103"/>
                  <a:pt x="1076428" y="931722"/>
                </a:cubicBezTo>
                <a:cubicBezTo>
                  <a:pt x="1029375" y="920292"/>
                  <a:pt x="1026993" y="895431"/>
                  <a:pt x="996513" y="868095"/>
                </a:cubicBezTo>
                <a:cubicBezTo>
                  <a:pt x="978797" y="852283"/>
                  <a:pt x="976320" y="865523"/>
                  <a:pt x="954603" y="882954"/>
                </a:cubicBezTo>
                <a:cubicBezTo>
                  <a:pt x="912789" y="916577"/>
                  <a:pt x="911169" y="889621"/>
                  <a:pt x="873927" y="912576"/>
                </a:cubicBezTo>
                <a:cubicBezTo>
                  <a:pt x="812490" y="950676"/>
                  <a:pt x="810300" y="926864"/>
                  <a:pt x="813538" y="917053"/>
                </a:cubicBezTo>
                <a:cubicBezTo>
                  <a:pt x="821039" y="898236"/>
                  <a:pt x="829529" y="879827"/>
                  <a:pt x="838970" y="861904"/>
                </a:cubicBezTo>
                <a:cubicBezTo>
                  <a:pt x="855448" y="827899"/>
                  <a:pt x="881070" y="856950"/>
                  <a:pt x="902597" y="837710"/>
                </a:cubicBezTo>
                <a:cubicBezTo>
                  <a:pt x="913600" y="827172"/>
                  <a:pt x="923204" y="815263"/>
                  <a:pt x="931172" y="802277"/>
                </a:cubicBezTo>
                <a:cubicBezTo>
                  <a:pt x="900978" y="770654"/>
                  <a:pt x="893072" y="786656"/>
                  <a:pt x="834398" y="783989"/>
                </a:cubicBezTo>
                <a:cubicBezTo>
                  <a:pt x="779439" y="781512"/>
                  <a:pt x="776676" y="762462"/>
                  <a:pt x="764103" y="724077"/>
                </a:cubicBezTo>
                <a:cubicBezTo>
                  <a:pt x="731718" y="625112"/>
                  <a:pt x="677045" y="601776"/>
                  <a:pt x="599607" y="550626"/>
                </a:cubicBezTo>
                <a:cubicBezTo>
                  <a:pt x="534837" y="507764"/>
                  <a:pt x="562650" y="486142"/>
                  <a:pt x="523407" y="448328"/>
                </a:cubicBezTo>
                <a:cubicBezTo>
                  <a:pt x="503309" y="429278"/>
                  <a:pt x="503023" y="416610"/>
                  <a:pt x="498927" y="395655"/>
                </a:cubicBezTo>
                <a:cubicBezTo>
                  <a:pt x="494832" y="374700"/>
                  <a:pt x="491498" y="374700"/>
                  <a:pt x="472734" y="371842"/>
                </a:cubicBezTo>
                <a:cubicBezTo>
                  <a:pt x="453969" y="368985"/>
                  <a:pt x="381389" y="360984"/>
                  <a:pt x="344337" y="328694"/>
                </a:cubicBezTo>
                <a:cubicBezTo>
                  <a:pt x="304236" y="293832"/>
                  <a:pt x="303474" y="307739"/>
                  <a:pt x="256421" y="309644"/>
                </a:cubicBezTo>
                <a:cubicBezTo>
                  <a:pt x="103449" y="317264"/>
                  <a:pt x="9914" y="210489"/>
                  <a:pt x="7247" y="154958"/>
                </a:cubicBezTo>
                <a:cubicBezTo>
                  <a:pt x="5723" y="124668"/>
                  <a:pt x="21344" y="118001"/>
                  <a:pt x="37251" y="133050"/>
                </a:cubicBezTo>
                <a:cubicBezTo>
                  <a:pt x="74674" y="165507"/>
                  <a:pt x="121288" y="185485"/>
                  <a:pt x="170601" y="190200"/>
                </a:cubicBezTo>
                <a:cubicBezTo>
                  <a:pt x="265851" y="200487"/>
                  <a:pt x="299664" y="175056"/>
                  <a:pt x="328906" y="180675"/>
                </a:cubicBezTo>
                <a:cubicBezTo>
                  <a:pt x="386532" y="191058"/>
                  <a:pt x="383865" y="216585"/>
                  <a:pt x="416155" y="265734"/>
                </a:cubicBezTo>
                <a:cubicBezTo>
                  <a:pt x="435205" y="294309"/>
                  <a:pt x="548457" y="245255"/>
                  <a:pt x="564078" y="237159"/>
                </a:cubicBezTo>
                <a:cubicBezTo>
                  <a:pt x="636183" y="200392"/>
                  <a:pt x="716478" y="151434"/>
                  <a:pt x="851543" y="172960"/>
                </a:cubicBezTo>
                <a:cubicBezTo>
                  <a:pt x="1007562" y="197249"/>
                  <a:pt x="1123767" y="169341"/>
                  <a:pt x="1183108" y="148100"/>
                </a:cubicBezTo>
                <a:cubicBezTo>
                  <a:pt x="1228733" y="131717"/>
                  <a:pt x="1205968" y="128193"/>
                  <a:pt x="1195300" y="120382"/>
                </a:cubicBezTo>
                <a:cubicBezTo>
                  <a:pt x="1184632" y="112572"/>
                  <a:pt x="1151961" y="88854"/>
                  <a:pt x="1158819" y="74662"/>
                </a:cubicBezTo>
                <a:cubicBezTo>
                  <a:pt x="1168916" y="53517"/>
                  <a:pt x="1285978" y="116953"/>
                  <a:pt x="1304266" y="94474"/>
                </a:cubicBezTo>
                <a:cubicBezTo>
                  <a:pt x="1312839" y="83806"/>
                  <a:pt x="1223970" y="39801"/>
                  <a:pt x="1245021" y="14083"/>
                </a:cubicBezTo>
                <a:cubicBezTo>
                  <a:pt x="1266071" y="-11634"/>
                  <a:pt x="1294265" y="40944"/>
                  <a:pt x="1366464" y="61041"/>
                </a:cubicBezTo>
                <a:cubicBezTo>
                  <a:pt x="1407517" y="72471"/>
                  <a:pt x="1421805" y="77520"/>
                  <a:pt x="1427139" y="70566"/>
                </a:cubicBezTo>
                <a:cubicBezTo>
                  <a:pt x="1437902" y="57231"/>
                  <a:pt x="1416566" y="47516"/>
                  <a:pt x="1427139" y="37896"/>
                </a:cubicBezTo>
                <a:cubicBezTo>
                  <a:pt x="1441426" y="25132"/>
                  <a:pt x="1480860" y="54374"/>
                  <a:pt x="1515150" y="69709"/>
                </a:cubicBezTo>
                <a:cubicBezTo>
                  <a:pt x="1551440" y="85806"/>
                  <a:pt x="1512864" y="26370"/>
                  <a:pt x="1576300" y="69709"/>
                </a:cubicBezTo>
                <a:cubicBezTo>
                  <a:pt x="1623258" y="101999"/>
                  <a:pt x="1655167" y="106190"/>
                  <a:pt x="1690029" y="106571"/>
                </a:cubicBezTo>
                <a:cubicBezTo>
                  <a:pt x="1712698" y="106571"/>
                  <a:pt x="1704411" y="99237"/>
                  <a:pt x="1707555" y="82758"/>
                </a:cubicBezTo>
                <a:cubicBezTo>
                  <a:pt x="1710698" y="66280"/>
                  <a:pt x="1720128" y="18655"/>
                  <a:pt x="1731939" y="10845"/>
                </a:cubicBezTo>
                <a:cubicBezTo>
                  <a:pt x="1755465" y="-4491"/>
                  <a:pt x="1759180" y="48183"/>
                  <a:pt x="1766419" y="86568"/>
                </a:cubicBezTo>
                <a:cubicBezTo>
                  <a:pt x="1773658" y="124954"/>
                  <a:pt x="1790327" y="152005"/>
                  <a:pt x="1832713" y="190105"/>
                </a:cubicBezTo>
                <a:cubicBezTo>
                  <a:pt x="1865289" y="219156"/>
                  <a:pt x="1861288" y="238873"/>
                  <a:pt x="1869861" y="267639"/>
                </a:cubicBezTo>
                <a:cubicBezTo>
                  <a:pt x="1884529" y="316692"/>
                  <a:pt x="1898436" y="373747"/>
                  <a:pt x="1941489" y="434517"/>
                </a:cubicBezTo>
                <a:moveTo>
                  <a:pt x="1055664" y="657497"/>
                </a:moveTo>
                <a:cubicBezTo>
                  <a:pt x="1058521" y="673213"/>
                  <a:pt x="1074714" y="674832"/>
                  <a:pt x="1089954" y="674928"/>
                </a:cubicBezTo>
                <a:cubicBezTo>
                  <a:pt x="1105611" y="654818"/>
                  <a:pt x="1117899" y="632300"/>
                  <a:pt x="1126339" y="608253"/>
                </a:cubicBezTo>
                <a:cubicBezTo>
                  <a:pt x="1123291" y="601490"/>
                  <a:pt x="1117671" y="583583"/>
                  <a:pt x="1114147" y="574248"/>
                </a:cubicBezTo>
                <a:cubicBezTo>
                  <a:pt x="1110623" y="564914"/>
                  <a:pt x="1100526" y="569010"/>
                  <a:pt x="1090144" y="570819"/>
                </a:cubicBezTo>
                <a:cubicBezTo>
                  <a:pt x="1017754" y="583392"/>
                  <a:pt x="941649" y="531481"/>
                  <a:pt x="879451" y="521099"/>
                </a:cubicBezTo>
                <a:cubicBezTo>
                  <a:pt x="856782" y="517384"/>
                  <a:pt x="861639" y="530624"/>
                  <a:pt x="864497" y="545292"/>
                </a:cubicBezTo>
                <a:cubicBezTo>
                  <a:pt x="874290" y="586864"/>
                  <a:pt x="886794" y="627751"/>
                  <a:pt x="901930" y="667689"/>
                </a:cubicBezTo>
                <a:cubicBezTo>
                  <a:pt x="914217" y="697026"/>
                  <a:pt x="940030" y="707313"/>
                  <a:pt x="969367" y="712551"/>
                </a:cubicBezTo>
                <a:cubicBezTo>
                  <a:pt x="1006038" y="718933"/>
                  <a:pt x="1014801" y="742555"/>
                  <a:pt x="1033661" y="751890"/>
                </a:cubicBezTo>
                <a:cubicBezTo>
                  <a:pt x="1042212" y="745853"/>
                  <a:pt x="1049146" y="737806"/>
                  <a:pt x="1053854" y="728458"/>
                </a:cubicBezTo>
                <a:cubicBezTo>
                  <a:pt x="1050139" y="716266"/>
                  <a:pt x="1038900" y="715695"/>
                  <a:pt x="1025279" y="710932"/>
                </a:cubicBezTo>
                <a:cubicBezTo>
                  <a:pt x="1001181" y="702550"/>
                  <a:pt x="995466" y="691882"/>
                  <a:pt x="984607" y="684643"/>
                </a:cubicBezTo>
                <a:cubicBezTo>
                  <a:pt x="951365" y="660735"/>
                  <a:pt x="959080" y="641971"/>
                  <a:pt x="977178" y="643400"/>
                </a:cubicBezTo>
                <a:cubicBezTo>
                  <a:pt x="997753" y="644994"/>
                  <a:pt x="1018420" y="644994"/>
                  <a:pt x="1038995" y="643400"/>
                </a:cubicBezTo>
                <a:cubicBezTo>
                  <a:pt x="1047567" y="642162"/>
                  <a:pt x="1052997" y="642257"/>
                  <a:pt x="1055854" y="657878"/>
                </a:cubicBezTo>
                <a:moveTo>
                  <a:pt x="1236829" y="640447"/>
                </a:moveTo>
                <a:cubicBezTo>
                  <a:pt x="1226256" y="656259"/>
                  <a:pt x="1203206" y="691025"/>
                  <a:pt x="1198729" y="698931"/>
                </a:cubicBezTo>
                <a:cubicBezTo>
                  <a:pt x="1194252" y="706836"/>
                  <a:pt x="1186442" y="719314"/>
                  <a:pt x="1209588" y="721886"/>
                </a:cubicBezTo>
                <a:cubicBezTo>
                  <a:pt x="1232733" y="724458"/>
                  <a:pt x="1263975" y="728649"/>
                  <a:pt x="1276263" y="726267"/>
                </a:cubicBezTo>
                <a:cubicBezTo>
                  <a:pt x="1288550" y="723886"/>
                  <a:pt x="1300361" y="717695"/>
                  <a:pt x="1290741" y="700169"/>
                </a:cubicBezTo>
                <a:cubicBezTo>
                  <a:pt x="1283692" y="687215"/>
                  <a:pt x="1257213" y="646638"/>
                  <a:pt x="1253403" y="641590"/>
                </a:cubicBezTo>
                <a:cubicBezTo>
                  <a:pt x="1249593" y="636542"/>
                  <a:pt x="1243878" y="629208"/>
                  <a:pt x="1236353" y="640447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A5FDF0-C9B9-9A48-B272-A7C65914E9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956281"/>
            <a:ext cx="12188825" cy="2901719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2400" b="0" kern="120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74B67F-696A-ED41-B4C6-A75BA1923C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63854"/>
            <a:ext cx="12188825" cy="1605339"/>
          </a:xfrm>
        </p:spPr>
        <p:txBody>
          <a:bodyPr bIns="0" anchor="b">
            <a:normAutofit/>
          </a:bodyPr>
          <a:lstStyle>
            <a:lvl1pPr algn="ctr">
              <a:spcBef>
                <a:spcPts val="0"/>
              </a:spcBef>
              <a:defRPr lang="en-US" sz="4000" b="1" kern="1200" cap="none" spc="0" baseline="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5B41D17-1896-4E15-9D12-6B44E82039ED}"/>
              </a:ext>
            </a:extLst>
          </p:cNvPr>
          <p:cNvSpPr/>
          <p:nvPr/>
        </p:nvSpPr>
        <p:spPr>
          <a:xfrm>
            <a:off x="6648217" y="5573194"/>
            <a:ext cx="9525" cy="9525"/>
          </a:xfrm>
          <a:custGeom>
            <a:avLst/>
            <a:gdLst>
              <a:gd name="connsiteX0" fmla="*/ 7144 w 9525"/>
              <a:gd name="connsiteY0" fmla="*/ 7144 h 9525"/>
              <a:gd name="connsiteX1" fmla="*/ 7144 w 9525"/>
              <a:gd name="connsiteY1" fmla="*/ 7144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9525">
                <a:moveTo>
                  <a:pt x="7144" y="7144"/>
                </a:moveTo>
                <a:lnTo>
                  <a:pt x="7144" y="7144"/>
                </a:lnTo>
              </a:path>
            </a:pathLst>
          </a:custGeom>
          <a:solidFill>
            <a:srgbClr val="0033A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Section Break">
    <p:bg>
      <p:bgPr>
        <a:solidFill>
          <a:srgbClr val="354C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54A5FDF0-C9B9-9A48-B272-A7C65914E9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956282"/>
            <a:ext cx="12188825" cy="2901718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2400" b="0" kern="120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74B67F-696A-ED41-B4C6-A75BA1923C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08000"/>
            <a:ext cx="12188825" cy="2461193"/>
          </a:xfrm>
        </p:spPr>
        <p:txBody>
          <a:bodyPr bIns="0" anchor="b">
            <a:normAutofit/>
          </a:bodyPr>
          <a:lstStyle>
            <a:lvl1pPr algn="ctr">
              <a:spcBef>
                <a:spcPts val="0"/>
              </a:spcBef>
              <a:defRPr lang="en-US" sz="4000" b="1" kern="1200" cap="none" spc="0" baseline="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59A54C0-8505-40B8-BCCE-21E0E349AF19}"/>
              </a:ext>
            </a:extLst>
          </p:cNvPr>
          <p:cNvSpPr/>
          <p:nvPr userDrawn="1"/>
        </p:nvSpPr>
        <p:spPr>
          <a:xfrm>
            <a:off x="5614988" y="3235471"/>
            <a:ext cx="957263" cy="494975"/>
          </a:xfrm>
          <a:custGeom>
            <a:avLst/>
            <a:gdLst>
              <a:gd name="connsiteX0" fmla="*/ 1941489 w 1952625"/>
              <a:gd name="connsiteY0" fmla="*/ 434612 h 1009650"/>
              <a:gd name="connsiteX1" fmla="*/ 1946251 w 1952625"/>
              <a:gd name="connsiteY1" fmla="*/ 456996 h 1009650"/>
              <a:gd name="connsiteX2" fmla="*/ 1920534 w 1952625"/>
              <a:gd name="connsiteY2" fmla="*/ 495667 h 1009650"/>
              <a:gd name="connsiteX3" fmla="*/ 1897483 w 1952625"/>
              <a:gd name="connsiteY3" fmla="*/ 518146 h 1009650"/>
              <a:gd name="connsiteX4" fmla="*/ 1836999 w 1952625"/>
              <a:gd name="connsiteY4" fmla="*/ 499096 h 1009650"/>
              <a:gd name="connsiteX5" fmla="*/ 1827475 w 1952625"/>
              <a:gd name="connsiteY5" fmla="*/ 453376 h 1009650"/>
              <a:gd name="connsiteX6" fmla="*/ 1774134 w 1952625"/>
              <a:gd name="connsiteY6" fmla="*/ 405751 h 1009650"/>
              <a:gd name="connsiteX7" fmla="*/ 1733558 w 1952625"/>
              <a:gd name="connsiteY7" fmla="*/ 387654 h 1009650"/>
              <a:gd name="connsiteX8" fmla="*/ 1666883 w 1952625"/>
              <a:gd name="connsiteY8" fmla="*/ 329932 h 1009650"/>
              <a:gd name="connsiteX9" fmla="*/ 1635355 w 1952625"/>
              <a:gd name="connsiteY9" fmla="*/ 312597 h 1009650"/>
              <a:gd name="connsiteX10" fmla="*/ 1444188 w 1952625"/>
              <a:gd name="connsiteY10" fmla="*/ 385082 h 1009650"/>
              <a:gd name="connsiteX11" fmla="*/ 1339985 w 1952625"/>
              <a:gd name="connsiteY11" fmla="*/ 541482 h 1009650"/>
              <a:gd name="connsiteX12" fmla="*/ 1356939 w 1952625"/>
              <a:gd name="connsiteY12" fmla="*/ 628922 h 1009650"/>
              <a:gd name="connsiteX13" fmla="*/ 1380276 w 1952625"/>
              <a:gd name="connsiteY13" fmla="*/ 724172 h 1009650"/>
              <a:gd name="connsiteX14" fmla="*/ 1377894 w 1952625"/>
              <a:gd name="connsiteY14" fmla="*/ 751794 h 1009650"/>
              <a:gd name="connsiteX15" fmla="*/ 1351034 w 1952625"/>
              <a:gd name="connsiteY15" fmla="*/ 784084 h 1009650"/>
              <a:gd name="connsiteX16" fmla="*/ 1319030 w 1952625"/>
              <a:gd name="connsiteY16" fmla="*/ 786846 h 1009650"/>
              <a:gd name="connsiteX17" fmla="*/ 1163963 w 1952625"/>
              <a:gd name="connsiteY17" fmla="*/ 764463 h 1009650"/>
              <a:gd name="connsiteX18" fmla="*/ 1084525 w 1952625"/>
              <a:gd name="connsiteY18" fmla="*/ 809135 h 1009650"/>
              <a:gd name="connsiteX19" fmla="*/ 1096621 w 1952625"/>
              <a:gd name="connsiteY19" fmla="*/ 830566 h 1009650"/>
              <a:gd name="connsiteX20" fmla="*/ 1144246 w 1952625"/>
              <a:gd name="connsiteY20" fmla="*/ 869619 h 1009650"/>
              <a:gd name="connsiteX21" fmla="*/ 1187966 w 1952625"/>
              <a:gd name="connsiteY21" fmla="*/ 901813 h 1009650"/>
              <a:gd name="connsiteX22" fmla="*/ 1179108 w 1952625"/>
              <a:gd name="connsiteY22" fmla="*/ 932293 h 1009650"/>
              <a:gd name="connsiteX23" fmla="*/ 1217208 w 1952625"/>
              <a:gd name="connsiteY23" fmla="*/ 961535 h 1009650"/>
              <a:gd name="connsiteX24" fmla="*/ 1215588 w 1952625"/>
              <a:gd name="connsiteY24" fmla="*/ 991634 h 1009650"/>
              <a:gd name="connsiteX25" fmla="*/ 1167963 w 1952625"/>
              <a:gd name="connsiteY25" fmla="*/ 1003445 h 1009650"/>
              <a:gd name="connsiteX26" fmla="*/ 1147104 w 1952625"/>
              <a:gd name="connsiteY26" fmla="*/ 990110 h 1009650"/>
              <a:gd name="connsiteX27" fmla="*/ 1076428 w 1952625"/>
              <a:gd name="connsiteY27" fmla="*/ 931722 h 1009650"/>
              <a:gd name="connsiteX28" fmla="*/ 996513 w 1952625"/>
              <a:gd name="connsiteY28" fmla="*/ 868095 h 1009650"/>
              <a:gd name="connsiteX29" fmla="*/ 954603 w 1952625"/>
              <a:gd name="connsiteY29" fmla="*/ 882954 h 1009650"/>
              <a:gd name="connsiteX30" fmla="*/ 873927 w 1952625"/>
              <a:gd name="connsiteY30" fmla="*/ 912576 h 1009650"/>
              <a:gd name="connsiteX31" fmla="*/ 813538 w 1952625"/>
              <a:gd name="connsiteY31" fmla="*/ 917053 h 1009650"/>
              <a:gd name="connsiteX32" fmla="*/ 838970 w 1952625"/>
              <a:gd name="connsiteY32" fmla="*/ 861904 h 1009650"/>
              <a:gd name="connsiteX33" fmla="*/ 902597 w 1952625"/>
              <a:gd name="connsiteY33" fmla="*/ 837710 h 1009650"/>
              <a:gd name="connsiteX34" fmla="*/ 931172 w 1952625"/>
              <a:gd name="connsiteY34" fmla="*/ 802277 h 1009650"/>
              <a:gd name="connsiteX35" fmla="*/ 834398 w 1952625"/>
              <a:gd name="connsiteY35" fmla="*/ 783989 h 1009650"/>
              <a:gd name="connsiteX36" fmla="*/ 764103 w 1952625"/>
              <a:gd name="connsiteY36" fmla="*/ 724077 h 1009650"/>
              <a:gd name="connsiteX37" fmla="*/ 599607 w 1952625"/>
              <a:gd name="connsiteY37" fmla="*/ 550626 h 1009650"/>
              <a:gd name="connsiteX38" fmla="*/ 523407 w 1952625"/>
              <a:gd name="connsiteY38" fmla="*/ 448328 h 1009650"/>
              <a:gd name="connsiteX39" fmla="*/ 498927 w 1952625"/>
              <a:gd name="connsiteY39" fmla="*/ 395655 h 1009650"/>
              <a:gd name="connsiteX40" fmla="*/ 472734 w 1952625"/>
              <a:gd name="connsiteY40" fmla="*/ 371842 h 1009650"/>
              <a:gd name="connsiteX41" fmla="*/ 344337 w 1952625"/>
              <a:gd name="connsiteY41" fmla="*/ 328694 h 1009650"/>
              <a:gd name="connsiteX42" fmla="*/ 256421 w 1952625"/>
              <a:gd name="connsiteY42" fmla="*/ 309644 h 1009650"/>
              <a:gd name="connsiteX43" fmla="*/ 7247 w 1952625"/>
              <a:gd name="connsiteY43" fmla="*/ 154958 h 1009650"/>
              <a:gd name="connsiteX44" fmla="*/ 37251 w 1952625"/>
              <a:gd name="connsiteY44" fmla="*/ 133050 h 1009650"/>
              <a:gd name="connsiteX45" fmla="*/ 170601 w 1952625"/>
              <a:gd name="connsiteY45" fmla="*/ 190200 h 1009650"/>
              <a:gd name="connsiteX46" fmla="*/ 328906 w 1952625"/>
              <a:gd name="connsiteY46" fmla="*/ 180675 h 1009650"/>
              <a:gd name="connsiteX47" fmla="*/ 416155 w 1952625"/>
              <a:gd name="connsiteY47" fmla="*/ 265734 h 1009650"/>
              <a:gd name="connsiteX48" fmla="*/ 564078 w 1952625"/>
              <a:gd name="connsiteY48" fmla="*/ 237159 h 1009650"/>
              <a:gd name="connsiteX49" fmla="*/ 851543 w 1952625"/>
              <a:gd name="connsiteY49" fmla="*/ 172960 h 1009650"/>
              <a:gd name="connsiteX50" fmla="*/ 1183108 w 1952625"/>
              <a:gd name="connsiteY50" fmla="*/ 148100 h 1009650"/>
              <a:gd name="connsiteX51" fmla="*/ 1195300 w 1952625"/>
              <a:gd name="connsiteY51" fmla="*/ 120382 h 1009650"/>
              <a:gd name="connsiteX52" fmla="*/ 1158819 w 1952625"/>
              <a:gd name="connsiteY52" fmla="*/ 74662 h 1009650"/>
              <a:gd name="connsiteX53" fmla="*/ 1304266 w 1952625"/>
              <a:gd name="connsiteY53" fmla="*/ 94474 h 1009650"/>
              <a:gd name="connsiteX54" fmla="*/ 1245021 w 1952625"/>
              <a:gd name="connsiteY54" fmla="*/ 14083 h 1009650"/>
              <a:gd name="connsiteX55" fmla="*/ 1366464 w 1952625"/>
              <a:gd name="connsiteY55" fmla="*/ 61041 h 1009650"/>
              <a:gd name="connsiteX56" fmla="*/ 1427139 w 1952625"/>
              <a:gd name="connsiteY56" fmla="*/ 70566 h 1009650"/>
              <a:gd name="connsiteX57" fmla="*/ 1427139 w 1952625"/>
              <a:gd name="connsiteY57" fmla="*/ 37896 h 1009650"/>
              <a:gd name="connsiteX58" fmla="*/ 1515150 w 1952625"/>
              <a:gd name="connsiteY58" fmla="*/ 69709 h 1009650"/>
              <a:gd name="connsiteX59" fmla="*/ 1576300 w 1952625"/>
              <a:gd name="connsiteY59" fmla="*/ 69709 h 1009650"/>
              <a:gd name="connsiteX60" fmla="*/ 1690029 w 1952625"/>
              <a:gd name="connsiteY60" fmla="*/ 106571 h 1009650"/>
              <a:gd name="connsiteX61" fmla="*/ 1707555 w 1952625"/>
              <a:gd name="connsiteY61" fmla="*/ 82758 h 1009650"/>
              <a:gd name="connsiteX62" fmla="*/ 1731939 w 1952625"/>
              <a:gd name="connsiteY62" fmla="*/ 10845 h 1009650"/>
              <a:gd name="connsiteX63" fmla="*/ 1766419 w 1952625"/>
              <a:gd name="connsiteY63" fmla="*/ 86568 h 1009650"/>
              <a:gd name="connsiteX64" fmla="*/ 1832713 w 1952625"/>
              <a:gd name="connsiteY64" fmla="*/ 190105 h 1009650"/>
              <a:gd name="connsiteX65" fmla="*/ 1869861 w 1952625"/>
              <a:gd name="connsiteY65" fmla="*/ 267639 h 1009650"/>
              <a:gd name="connsiteX66" fmla="*/ 1941489 w 1952625"/>
              <a:gd name="connsiteY66" fmla="*/ 434517 h 1009650"/>
              <a:gd name="connsiteX67" fmla="*/ 1055664 w 1952625"/>
              <a:gd name="connsiteY67" fmla="*/ 657497 h 1009650"/>
              <a:gd name="connsiteX68" fmla="*/ 1089954 w 1952625"/>
              <a:gd name="connsiteY68" fmla="*/ 674928 h 1009650"/>
              <a:gd name="connsiteX69" fmla="*/ 1126339 w 1952625"/>
              <a:gd name="connsiteY69" fmla="*/ 608253 h 1009650"/>
              <a:gd name="connsiteX70" fmla="*/ 1114147 w 1952625"/>
              <a:gd name="connsiteY70" fmla="*/ 574248 h 1009650"/>
              <a:gd name="connsiteX71" fmla="*/ 1090144 w 1952625"/>
              <a:gd name="connsiteY71" fmla="*/ 570819 h 1009650"/>
              <a:gd name="connsiteX72" fmla="*/ 879451 w 1952625"/>
              <a:gd name="connsiteY72" fmla="*/ 521099 h 1009650"/>
              <a:gd name="connsiteX73" fmla="*/ 864497 w 1952625"/>
              <a:gd name="connsiteY73" fmla="*/ 545292 h 1009650"/>
              <a:gd name="connsiteX74" fmla="*/ 901930 w 1952625"/>
              <a:gd name="connsiteY74" fmla="*/ 667689 h 1009650"/>
              <a:gd name="connsiteX75" fmla="*/ 969367 w 1952625"/>
              <a:gd name="connsiteY75" fmla="*/ 712551 h 1009650"/>
              <a:gd name="connsiteX76" fmla="*/ 1033661 w 1952625"/>
              <a:gd name="connsiteY76" fmla="*/ 751890 h 1009650"/>
              <a:gd name="connsiteX77" fmla="*/ 1053854 w 1952625"/>
              <a:gd name="connsiteY77" fmla="*/ 728458 h 1009650"/>
              <a:gd name="connsiteX78" fmla="*/ 1025279 w 1952625"/>
              <a:gd name="connsiteY78" fmla="*/ 710932 h 1009650"/>
              <a:gd name="connsiteX79" fmla="*/ 984607 w 1952625"/>
              <a:gd name="connsiteY79" fmla="*/ 684643 h 1009650"/>
              <a:gd name="connsiteX80" fmla="*/ 977178 w 1952625"/>
              <a:gd name="connsiteY80" fmla="*/ 643400 h 1009650"/>
              <a:gd name="connsiteX81" fmla="*/ 1038995 w 1952625"/>
              <a:gd name="connsiteY81" fmla="*/ 643400 h 1009650"/>
              <a:gd name="connsiteX82" fmla="*/ 1055854 w 1952625"/>
              <a:gd name="connsiteY82" fmla="*/ 657878 h 1009650"/>
              <a:gd name="connsiteX83" fmla="*/ 1236829 w 1952625"/>
              <a:gd name="connsiteY83" fmla="*/ 640447 h 1009650"/>
              <a:gd name="connsiteX84" fmla="*/ 1198729 w 1952625"/>
              <a:gd name="connsiteY84" fmla="*/ 698931 h 1009650"/>
              <a:gd name="connsiteX85" fmla="*/ 1209588 w 1952625"/>
              <a:gd name="connsiteY85" fmla="*/ 721886 h 1009650"/>
              <a:gd name="connsiteX86" fmla="*/ 1276263 w 1952625"/>
              <a:gd name="connsiteY86" fmla="*/ 726267 h 1009650"/>
              <a:gd name="connsiteX87" fmla="*/ 1290741 w 1952625"/>
              <a:gd name="connsiteY87" fmla="*/ 700169 h 1009650"/>
              <a:gd name="connsiteX88" fmla="*/ 1253403 w 1952625"/>
              <a:gd name="connsiteY88" fmla="*/ 641590 h 1009650"/>
              <a:gd name="connsiteX89" fmla="*/ 1236353 w 1952625"/>
              <a:gd name="connsiteY89" fmla="*/ 640447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52625" h="1009650">
                <a:moveTo>
                  <a:pt x="1941489" y="434612"/>
                </a:moveTo>
                <a:cubicBezTo>
                  <a:pt x="1948251" y="444137"/>
                  <a:pt x="1945680" y="446232"/>
                  <a:pt x="1946251" y="456996"/>
                </a:cubicBezTo>
                <a:cubicBezTo>
                  <a:pt x="1947013" y="471378"/>
                  <a:pt x="1930916" y="473855"/>
                  <a:pt x="1920534" y="495667"/>
                </a:cubicBezTo>
                <a:cubicBezTo>
                  <a:pt x="1917218" y="506620"/>
                  <a:pt x="1908515" y="515106"/>
                  <a:pt x="1897483" y="518146"/>
                </a:cubicBezTo>
                <a:cubicBezTo>
                  <a:pt x="1875539" y="520598"/>
                  <a:pt x="1853578" y="513681"/>
                  <a:pt x="1836999" y="499096"/>
                </a:cubicBezTo>
                <a:cubicBezTo>
                  <a:pt x="1823188" y="484237"/>
                  <a:pt x="1833856" y="465282"/>
                  <a:pt x="1827475" y="453376"/>
                </a:cubicBezTo>
                <a:cubicBezTo>
                  <a:pt x="1812234" y="426039"/>
                  <a:pt x="1785564" y="415276"/>
                  <a:pt x="1774134" y="405751"/>
                </a:cubicBezTo>
                <a:cubicBezTo>
                  <a:pt x="1762357" y="396384"/>
                  <a:pt x="1748396" y="390157"/>
                  <a:pt x="1733558" y="387654"/>
                </a:cubicBezTo>
                <a:cubicBezTo>
                  <a:pt x="1688600" y="376414"/>
                  <a:pt x="1682599" y="352602"/>
                  <a:pt x="1666883" y="329932"/>
                </a:cubicBezTo>
                <a:cubicBezTo>
                  <a:pt x="1651167" y="307263"/>
                  <a:pt x="1640975" y="310882"/>
                  <a:pt x="1635355" y="312597"/>
                </a:cubicBezTo>
                <a:cubicBezTo>
                  <a:pt x="1565346" y="329837"/>
                  <a:pt x="1482384" y="361555"/>
                  <a:pt x="1444188" y="385082"/>
                </a:cubicBezTo>
                <a:cubicBezTo>
                  <a:pt x="1379514" y="424801"/>
                  <a:pt x="1352653" y="470140"/>
                  <a:pt x="1339985" y="541482"/>
                </a:cubicBezTo>
                <a:cubicBezTo>
                  <a:pt x="1371417" y="592632"/>
                  <a:pt x="1357987" y="608157"/>
                  <a:pt x="1356939" y="628922"/>
                </a:cubicBezTo>
                <a:cubicBezTo>
                  <a:pt x="1354177" y="683214"/>
                  <a:pt x="1375418" y="710265"/>
                  <a:pt x="1380276" y="724172"/>
                </a:cubicBezTo>
                <a:cubicBezTo>
                  <a:pt x="1385133" y="738078"/>
                  <a:pt x="1384752" y="744174"/>
                  <a:pt x="1377894" y="751794"/>
                </a:cubicBezTo>
                <a:cubicBezTo>
                  <a:pt x="1369553" y="763053"/>
                  <a:pt x="1360586" y="773833"/>
                  <a:pt x="1351034" y="784084"/>
                </a:cubicBezTo>
                <a:cubicBezTo>
                  <a:pt x="1340080" y="794181"/>
                  <a:pt x="1329603" y="789513"/>
                  <a:pt x="1319030" y="786846"/>
                </a:cubicBezTo>
                <a:cubicBezTo>
                  <a:pt x="1268331" y="773657"/>
                  <a:pt x="1216322" y="766149"/>
                  <a:pt x="1163963" y="764463"/>
                </a:cubicBezTo>
                <a:cubicBezTo>
                  <a:pt x="1127292" y="762843"/>
                  <a:pt x="1093764" y="799038"/>
                  <a:pt x="1084525" y="809135"/>
                </a:cubicBezTo>
                <a:cubicBezTo>
                  <a:pt x="1075285" y="819231"/>
                  <a:pt x="1089096" y="825613"/>
                  <a:pt x="1096621" y="830566"/>
                </a:cubicBezTo>
                <a:cubicBezTo>
                  <a:pt x="1117767" y="844568"/>
                  <a:pt x="1126530" y="861618"/>
                  <a:pt x="1144246" y="869619"/>
                </a:cubicBezTo>
                <a:cubicBezTo>
                  <a:pt x="1161963" y="877620"/>
                  <a:pt x="1178727" y="883049"/>
                  <a:pt x="1187966" y="901813"/>
                </a:cubicBezTo>
                <a:cubicBezTo>
                  <a:pt x="1192687" y="912784"/>
                  <a:pt x="1188974" y="925562"/>
                  <a:pt x="1179108" y="932293"/>
                </a:cubicBezTo>
                <a:cubicBezTo>
                  <a:pt x="1192530" y="941061"/>
                  <a:pt x="1205267" y="950837"/>
                  <a:pt x="1217208" y="961535"/>
                </a:cubicBezTo>
                <a:cubicBezTo>
                  <a:pt x="1226733" y="970012"/>
                  <a:pt x="1228447" y="987633"/>
                  <a:pt x="1215588" y="991634"/>
                </a:cubicBezTo>
                <a:cubicBezTo>
                  <a:pt x="1200025" y="996735"/>
                  <a:pt x="1184107" y="1000683"/>
                  <a:pt x="1167963" y="1003445"/>
                </a:cubicBezTo>
                <a:cubicBezTo>
                  <a:pt x="1152057" y="1005350"/>
                  <a:pt x="1150342" y="994777"/>
                  <a:pt x="1147104" y="990110"/>
                </a:cubicBezTo>
                <a:cubicBezTo>
                  <a:pt x="1133007" y="969726"/>
                  <a:pt x="1102812" y="938103"/>
                  <a:pt x="1076428" y="931722"/>
                </a:cubicBezTo>
                <a:cubicBezTo>
                  <a:pt x="1029375" y="920292"/>
                  <a:pt x="1026993" y="895431"/>
                  <a:pt x="996513" y="868095"/>
                </a:cubicBezTo>
                <a:cubicBezTo>
                  <a:pt x="978797" y="852283"/>
                  <a:pt x="976320" y="865523"/>
                  <a:pt x="954603" y="882954"/>
                </a:cubicBezTo>
                <a:cubicBezTo>
                  <a:pt x="912789" y="916577"/>
                  <a:pt x="911169" y="889621"/>
                  <a:pt x="873927" y="912576"/>
                </a:cubicBezTo>
                <a:cubicBezTo>
                  <a:pt x="812490" y="950676"/>
                  <a:pt x="810300" y="926864"/>
                  <a:pt x="813538" y="917053"/>
                </a:cubicBezTo>
                <a:cubicBezTo>
                  <a:pt x="821039" y="898236"/>
                  <a:pt x="829529" y="879827"/>
                  <a:pt x="838970" y="861904"/>
                </a:cubicBezTo>
                <a:cubicBezTo>
                  <a:pt x="855448" y="827899"/>
                  <a:pt x="881070" y="856950"/>
                  <a:pt x="902597" y="837710"/>
                </a:cubicBezTo>
                <a:cubicBezTo>
                  <a:pt x="913600" y="827172"/>
                  <a:pt x="923204" y="815263"/>
                  <a:pt x="931172" y="802277"/>
                </a:cubicBezTo>
                <a:cubicBezTo>
                  <a:pt x="900978" y="770654"/>
                  <a:pt x="893072" y="786656"/>
                  <a:pt x="834398" y="783989"/>
                </a:cubicBezTo>
                <a:cubicBezTo>
                  <a:pt x="779439" y="781512"/>
                  <a:pt x="776676" y="762462"/>
                  <a:pt x="764103" y="724077"/>
                </a:cubicBezTo>
                <a:cubicBezTo>
                  <a:pt x="731718" y="625112"/>
                  <a:pt x="677045" y="601776"/>
                  <a:pt x="599607" y="550626"/>
                </a:cubicBezTo>
                <a:cubicBezTo>
                  <a:pt x="534837" y="507764"/>
                  <a:pt x="562650" y="486142"/>
                  <a:pt x="523407" y="448328"/>
                </a:cubicBezTo>
                <a:cubicBezTo>
                  <a:pt x="503309" y="429278"/>
                  <a:pt x="503023" y="416610"/>
                  <a:pt x="498927" y="395655"/>
                </a:cubicBezTo>
                <a:cubicBezTo>
                  <a:pt x="494832" y="374700"/>
                  <a:pt x="491498" y="374700"/>
                  <a:pt x="472734" y="371842"/>
                </a:cubicBezTo>
                <a:cubicBezTo>
                  <a:pt x="453969" y="368985"/>
                  <a:pt x="381389" y="360984"/>
                  <a:pt x="344337" y="328694"/>
                </a:cubicBezTo>
                <a:cubicBezTo>
                  <a:pt x="304236" y="293832"/>
                  <a:pt x="303474" y="307739"/>
                  <a:pt x="256421" y="309644"/>
                </a:cubicBezTo>
                <a:cubicBezTo>
                  <a:pt x="103449" y="317264"/>
                  <a:pt x="9914" y="210489"/>
                  <a:pt x="7247" y="154958"/>
                </a:cubicBezTo>
                <a:cubicBezTo>
                  <a:pt x="5723" y="124668"/>
                  <a:pt x="21344" y="118001"/>
                  <a:pt x="37251" y="133050"/>
                </a:cubicBezTo>
                <a:cubicBezTo>
                  <a:pt x="74674" y="165507"/>
                  <a:pt x="121288" y="185485"/>
                  <a:pt x="170601" y="190200"/>
                </a:cubicBezTo>
                <a:cubicBezTo>
                  <a:pt x="265851" y="200487"/>
                  <a:pt x="299664" y="175056"/>
                  <a:pt x="328906" y="180675"/>
                </a:cubicBezTo>
                <a:cubicBezTo>
                  <a:pt x="386532" y="191058"/>
                  <a:pt x="383865" y="216585"/>
                  <a:pt x="416155" y="265734"/>
                </a:cubicBezTo>
                <a:cubicBezTo>
                  <a:pt x="435205" y="294309"/>
                  <a:pt x="548457" y="245255"/>
                  <a:pt x="564078" y="237159"/>
                </a:cubicBezTo>
                <a:cubicBezTo>
                  <a:pt x="636183" y="200392"/>
                  <a:pt x="716478" y="151434"/>
                  <a:pt x="851543" y="172960"/>
                </a:cubicBezTo>
                <a:cubicBezTo>
                  <a:pt x="1007562" y="197249"/>
                  <a:pt x="1123767" y="169341"/>
                  <a:pt x="1183108" y="148100"/>
                </a:cubicBezTo>
                <a:cubicBezTo>
                  <a:pt x="1228733" y="131717"/>
                  <a:pt x="1205968" y="128193"/>
                  <a:pt x="1195300" y="120382"/>
                </a:cubicBezTo>
                <a:cubicBezTo>
                  <a:pt x="1184632" y="112572"/>
                  <a:pt x="1151961" y="88854"/>
                  <a:pt x="1158819" y="74662"/>
                </a:cubicBezTo>
                <a:cubicBezTo>
                  <a:pt x="1168916" y="53517"/>
                  <a:pt x="1285978" y="116953"/>
                  <a:pt x="1304266" y="94474"/>
                </a:cubicBezTo>
                <a:cubicBezTo>
                  <a:pt x="1312839" y="83806"/>
                  <a:pt x="1223970" y="39801"/>
                  <a:pt x="1245021" y="14083"/>
                </a:cubicBezTo>
                <a:cubicBezTo>
                  <a:pt x="1266071" y="-11634"/>
                  <a:pt x="1294265" y="40944"/>
                  <a:pt x="1366464" y="61041"/>
                </a:cubicBezTo>
                <a:cubicBezTo>
                  <a:pt x="1407517" y="72471"/>
                  <a:pt x="1421805" y="77520"/>
                  <a:pt x="1427139" y="70566"/>
                </a:cubicBezTo>
                <a:cubicBezTo>
                  <a:pt x="1437902" y="57231"/>
                  <a:pt x="1416566" y="47516"/>
                  <a:pt x="1427139" y="37896"/>
                </a:cubicBezTo>
                <a:cubicBezTo>
                  <a:pt x="1441426" y="25132"/>
                  <a:pt x="1480860" y="54374"/>
                  <a:pt x="1515150" y="69709"/>
                </a:cubicBezTo>
                <a:cubicBezTo>
                  <a:pt x="1551440" y="85806"/>
                  <a:pt x="1512864" y="26370"/>
                  <a:pt x="1576300" y="69709"/>
                </a:cubicBezTo>
                <a:cubicBezTo>
                  <a:pt x="1623258" y="101999"/>
                  <a:pt x="1655167" y="106190"/>
                  <a:pt x="1690029" y="106571"/>
                </a:cubicBezTo>
                <a:cubicBezTo>
                  <a:pt x="1712698" y="106571"/>
                  <a:pt x="1704411" y="99237"/>
                  <a:pt x="1707555" y="82758"/>
                </a:cubicBezTo>
                <a:cubicBezTo>
                  <a:pt x="1710698" y="66280"/>
                  <a:pt x="1720128" y="18655"/>
                  <a:pt x="1731939" y="10845"/>
                </a:cubicBezTo>
                <a:cubicBezTo>
                  <a:pt x="1755465" y="-4491"/>
                  <a:pt x="1759180" y="48183"/>
                  <a:pt x="1766419" y="86568"/>
                </a:cubicBezTo>
                <a:cubicBezTo>
                  <a:pt x="1773658" y="124954"/>
                  <a:pt x="1790327" y="152005"/>
                  <a:pt x="1832713" y="190105"/>
                </a:cubicBezTo>
                <a:cubicBezTo>
                  <a:pt x="1865289" y="219156"/>
                  <a:pt x="1861288" y="238873"/>
                  <a:pt x="1869861" y="267639"/>
                </a:cubicBezTo>
                <a:cubicBezTo>
                  <a:pt x="1884529" y="316692"/>
                  <a:pt x="1898436" y="373747"/>
                  <a:pt x="1941489" y="434517"/>
                </a:cubicBezTo>
                <a:moveTo>
                  <a:pt x="1055664" y="657497"/>
                </a:moveTo>
                <a:cubicBezTo>
                  <a:pt x="1058521" y="673213"/>
                  <a:pt x="1074714" y="674832"/>
                  <a:pt x="1089954" y="674928"/>
                </a:cubicBezTo>
                <a:cubicBezTo>
                  <a:pt x="1105611" y="654818"/>
                  <a:pt x="1117899" y="632300"/>
                  <a:pt x="1126339" y="608253"/>
                </a:cubicBezTo>
                <a:cubicBezTo>
                  <a:pt x="1123291" y="601490"/>
                  <a:pt x="1117671" y="583583"/>
                  <a:pt x="1114147" y="574248"/>
                </a:cubicBezTo>
                <a:cubicBezTo>
                  <a:pt x="1110623" y="564914"/>
                  <a:pt x="1100526" y="569010"/>
                  <a:pt x="1090144" y="570819"/>
                </a:cubicBezTo>
                <a:cubicBezTo>
                  <a:pt x="1017754" y="583392"/>
                  <a:pt x="941649" y="531481"/>
                  <a:pt x="879451" y="521099"/>
                </a:cubicBezTo>
                <a:cubicBezTo>
                  <a:pt x="856782" y="517384"/>
                  <a:pt x="861639" y="530624"/>
                  <a:pt x="864497" y="545292"/>
                </a:cubicBezTo>
                <a:cubicBezTo>
                  <a:pt x="874290" y="586864"/>
                  <a:pt x="886794" y="627751"/>
                  <a:pt x="901930" y="667689"/>
                </a:cubicBezTo>
                <a:cubicBezTo>
                  <a:pt x="914217" y="697026"/>
                  <a:pt x="940030" y="707313"/>
                  <a:pt x="969367" y="712551"/>
                </a:cubicBezTo>
                <a:cubicBezTo>
                  <a:pt x="1006038" y="718933"/>
                  <a:pt x="1014801" y="742555"/>
                  <a:pt x="1033661" y="751890"/>
                </a:cubicBezTo>
                <a:cubicBezTo>
                  <a:pt x="1042212" y="745853"/>
                  <a:pt x="1049146" y="737806"/>
                  <a:pt x="1053854" y="728458"/>
                </a:cubicBezTo>
                <a:cubicBezTo>
                  <a:pt x="1050139" y="716266"/>
                  <a:pt x="1038900" y="715695"/>
                  <a:pt x="1025279" y="710932"/>
                </a:cubicBezTo>
                <a:cubicBezTo>
                  <a:pt x="1001181" y="702550"/>
                  <a:pt x="995466" y="691882"/>
                  <a:pt x="984607" y="684643"/>
                </a:cubicBezTo>
                <a:cubicBezTo>
                  <a:pt x="951365" y="660735"/>
                  <a:pt x="959080" y="641971"/>
                  <a:pt x="977178" y="643400"/>
                </a:cubicBezTo>
                <a:cubicBezTo>
                  <a:pt x="997753" y="644994"/>
                  <a:pt x="1018420" y="644994"/>
                  <a:pt x="1038995" y="643400"/>
                </a:cubicBezTo>
                <a:cubicBezTo>
                  <a:pt x="1047567" y="642162"/>
                  <a:pt x="1052997" y="642257"/>
                  <a:pt x="1055854" y="657878"/>
                </a:cubicBezTo>
                <a:moveTo>
                  <a:pt x="1236829" y="640447"/>
                </a:moveTo>
                <a:cubicBezTo>
                  <a:pt x="1226256" y="656259"/>
                  <a:pt x="1203206" y="691025"/>
                  <a:pt x="1198729" y="698931"/>
                </a:cubicBezTo>
                <a:cubicBezTo>
                  <a:pt x="1194252" y="706836"/>
                  <a:pt x="1186442" y="719314"/>
                  <a:pt x="1209588" y="721886"/>
                </a:cubicBezTo>
                <a:cubicBezTo>
                  <a:pt x="1232733" y="724458"/>
                  <a:pt x="1263975" y="728649"/>
                  <a:pt x="1276263" y="726267"/>
                </a:cubicBezTo>
                <a:cubicBezTo>
                  <a:pt x="1288550" y="723886"/>
                  <a:pt x="1300361" y="717695"/>
                  <a:pt x="1290741" y="700169"/>
                </a:cubicBezTo>
                <a:cubicBezTo>
                  <a:pt x="1283692" y="687215"/>
                  <a:pt x="1257213" y="646638"/>
                  <a:pt x="1253403" y="641590"/>
                </a:cubicBezTo>
                <a:cubicBezTo>
                  <a:pt x="1249593" y="636542"/>
                  <a:pt x="1243878" y="629208"/>
                  <a:pt x="1236353" y="640447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or 1 Speak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23604" y="4768851"/>
            <a:ext cx="9141619" cy="5016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i="1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A5FDF0-C9B9-9A48-B272-A7C65914E9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4" y="4118207"/>
            <a:ext cx="9141619" cy="650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2000" b="1" kern="1200" dirty="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speaker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74B67F-696A-ED41-B4C6-A75BA1923C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1127271"/>
            <a:ext cx="12188825" cy="1605339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lang="en-US" sz="4000" b="1" kern="1200" cap="none" spc="0" baseline="0" dirty="0">
                <a:solidFill>
                  <a:srgbClr val="CC0035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title/subtitle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D2AD682-30A4-4487-94C4-77D40FE7AC40}"/>
              </a:ext>
            </a:extLst>
          </p:cNvPr>
          <p:cNvSpPr/>
          <p:nvPr userDrawn="1"/>
        </p:nvSpPr>
        <p:spPr>
          <a:xfrm>
            <a:off x="5622608" y="3235471"/>
            <a:ext cx="957263" cy="494975"/>
          </a:xfrm>
          <a:custGeom>
            <a:avLst/>
            <a:gdLst>
              <a:gd name="connsiteX0" fmla="*/ 1941489 w 1952625"/>
              <a:gd name="connsiteY0" fmla="*/ 434612 h 1009650"/>
              <a:gd name="connsiteX1" fmla="*/ 1946251 w 1952625"/>
              <a:gd name="connsiteY1" fmla="*/ 456996 h 1009650"/>
              <a:gd name="connsiteX2" fmla="*/ 1920534 w 1952625"/>
              <a:gd name="connsiteY2" fmla="*/ 495667 h 1009650"/>
              <a:gd name="connsiteX3" fmla="*/ 1897483 w 1952625"/>
              <a:gd name="connsiteY3" fmla="*/ 518146 h 1009650"/>
              <a:gd name="connsiteX4" fmla="*/ 1836999 w 1952625"/>
              <a:gd name="connsiteY4" fmla="*/ 499096 h 1009650"/>
              <a:gd name="connsiteX5" fmla="*/ 1827475 w 1952625"/>
              <a:gd name="connsiteY5" fmla="*/ 453376 h 1009650"/>
              <a:gd name="connsiteX6" fmla="*/ 1774134 w 1952625"/>
              <a:gd name="connsiteY6" fmla="*/ 405751 h 1009650"/>
              <a:gd name="connsiteX7" fmla="*/ 1733558 w 1952625"/>
              <a:gd name="connsiteY7" fmla="*/ 387654 h 1009650"/>
              <a:gd name="connsiteX8" fmla="*/ 1666883 w 1952625"/>
              <a:gd name="connsiteY8" fmla="*/ 329932 h 1009650"/>
              <a:gd name="connsiteX9" fmla="*/ 1635355 w 1952625"/>
              <a:gd name="connsiteY9" fmla="*/ 312597 h 1009650"/>
              <a:gd name="connsiteX10" fmla="*/ 1444188 w 1952625"/>
              <a:gd name="connsiteY10" fmla="*/ 385082 h 1009650"/>
              <a:gd name="connsiteX11" fmla="*/ 1339985 w 1952625"/>
              <a:gd name="connsiteY11" fmla="*/ 541482 h 1009650"/>
              <a:gd name="connsiteX12" fmla="*/ 1356939 w 1952625"/>
              <a:gd name="connsiteY12" fmla="*/ 628922 h 1009650"/>
              <a:gd name="connsiteX13" fmla="*/ 1380276 w 1952625"/>
              <a:gd name="connsiteY13" fmla="*/ 724172 h 1009650"/>
              <a:gd name="connsiteX14" fmla="*/ 1377894 w 1952625"/>
              <a:gd name="connsiteY14" fmla="*/ 751794 h 1009650"/>
              <a:gd name="connsiteX15" fmla="*/ 1351034 w 1952625"/>
              <a:gd name="connsiteY15" fmla="*/ 784084 h 1009650"/>
              <a:gd name="connsiteX16" fmla="*/ 1319030 w 1952625"/>
              <a:gd name="connsiteY16" fmla="*/ 786846 h 1009650"/>
              <a:gd name="connsiteX17" fmla="*/ 1163963 w 1952625"/>
              <a:gd name="connsiteY17" fmla="*/ 764463 h 1009650"/>
              <a:gd name="connsiteX18" fmla="*/ 1084525 w 1952625"/>
              <a:gd name="connsiteY18" fmla="*/ 809135 h 1009650"/>
              <a:gd name="connsiteX19" fmla="*/ 1096621 w 1952625"/>
              <a:gd name="connsiteY19" fmla="*/ 830566 h 1009650"/>
              <a:gd name="connsiteX20" fmla="*/ 1144246 w 1952625"/>
              <a:gd name="connsiteY20" fmla="*/ 869619 h 1009650"/>
              <a:gd name="connsiteX21" fmla="*/ 1187966 w 1952625"/>
              <a:gd name="connsiteY21" fmla="*/ 901813 h 1009650"/>
              <a:gd name="connsiteX22" fmla="*/ 1179108 w 1952625"/>
              <a:gd name="connsiteY22" fmla="*/ 932293 h 1009650"/>
              <a:gd name="connsiteX23" fmla="*/ 1217208 w 1952625"/>
              <a:gd name="connsiteY23" fmla="*/ 961535 h 1009650"/>
              <a:gd name="connsiteX24" fmla="*/ 1215588 w 1952625"/>
              <a:gd name="connsiteY24" fmla="*/ 991634 h 1009650"/>
              <a:gd name="connsiteX25" fmla="*/ 1167963 w 1952625"/>
              <a:gd name="connsiteY25" fmla="*/ 1003445 h 1009650"/>
              <a:gd name="connsiteX26" fmla="*/ 1147104 w 1952625"/>
              <a:gd name="connsiteY26" fmla="*/ 990110 h 1009650"/>
              <a:gd name="connsiteX27" fmla="*/ 1076428 w 1952625"/>
              <a:gd name="connsiteY27" fmla="*/ 931722 h 1009650"/>
              <a:gd name="connsiteX28" fmla="*/ 996513 w 1952625"/>
              <a:gd name="connsiteY28" fmla="*/ 868095 h 1009650"/>
              <a:gd name="connsiteX29" fmla="*/ 954603 w 1952625"/>
              <a:gd name="connsiteY29" fmla="*/ 882954 h 1009650"/>
              <a:gd name="connsiteX30" fmla="*/ 873927 w 1952625"/>
              <a:gd name="connsiteY30" fmla="*/ 912576 h 1009650"/>
              <a:gd name="connsiteX31" fmla="*/ 813538 w 1952625"/>
              <a:gd name="connsiteY31" fmla="*/ 917053 h 1009650"/>
              <a:gd name="connsiteX32" fmla="*/ 838970 w 1952625"/>
              <a:gd name="connsiteY32" fmla="*/ 861904 h 1009650"/>
              <a:gd name="connsiteX33" fmla="*/ 902597 w 1952625"/>
              <a:gd name="connsiteY33" fmla="*/ 837710 h 1009650"/>
              <a:gd name="connsiteX34" fmla="*/ 931172 w 1952625"/>
              <a:gd name="connsiteY34" fmla="*/ 802277 h 1009650"/>
              <a:gd name="connsiteX35" fmla="*/ 834398 w 1952625"/>
              <a:gd name="connsiteY35" fmla="*/ 783989 h 1009650"/>
              <a:gd name="connsiteX36" fmla="*/ 764103 w 1952625"/>
              <a:gd name="connsiteY36" fmla="*/ 724077 h 1009650"/>
              <a:gd name="connsiteX37" fmla="*/ 599607 w 1952625"/>
              <a:gd name="connsiteY37" fmla="*/ 550626 h 1009650"/>
              <a:gd name="connsiteX38" fmla="*/ 523407 w 1952625"/>
              <a:gd name="connsiteY38" fmla="*/ 448328 h 1009650"/>
              <a:gd name="connsiteX39" fmla="*/ 498927 w 1952625"/>
              <a:gd name="connsiteY39" fmla="*/ 395655 h 1009650"/>
              <a:gd name="connsiteX40" fmla="*/ 472734 w 1952625"/>
              <a:gd name="connsiteY40" fmla="*/ 371842 h 1009650"/>
              <a:gd name="connsiteX41" fmla="*/ 344337 w 1952625"/>
              <a:gd name="connsiteY41" fmla="*/ 328694 h 1009650"/>
              <a:gd name="connsiteX42" fmla="*/ 256421 w 1952625"/>
              <a:gd name="connsiteY42" fmla="*/ 309644 h 1009650"/>
              <a:gd name="connsiteX43" fmla="*/ 7247 w 1952625"/>
              <a:gd name="connsiteY43" fmla="*/ 154958 h 1009650"/>
              <a:gd name="connsiteX44" fmla="*/ 37251 w 1952625"/>
              <a:gd name="connsiteY44" fmla="*/ 133050 h 1009650"/>
              <a:gd name="connsiteX45" fmla="*/ 170601 w 1952625"/>
              <a:gd name="connsiteY45" fmla="*/ 190200 h 1009650"/>
              <a:gd name="connsiteX46" fmla="*/ 328906 w 1952625"/>
              <a:gd name="connsiteY46" fmla="*/ 180675 h 1009650"/>
              <a:gd name="connsiteX47" fmla="*/ 416155 w 1952625"/>
              <a:gd name="connsiteY47" fmla="*/ 265734 h 1009650"/>
              <a:gd name="connsiteX48" fmla="*/ 564078 w 1952625"/>
              <a:gd name="connsiteY48" fmla="*/ 237159 h 1009650"/>
              <a:gd name="connsiteX49" fmla="*/ 851543 w 1952625"/>
              <a:gd name="connsiteY49" fmla="*/ 172960 h 1009650"/>
              <a:gd name="connsiteX50" fmla="*/ 1183108 w 1952625"/>
              <a:gd name="connsiteY50" fmla="*/ 148100 h 1009650"/>
              <a:gd name="connsiteX51" fmla="*/ 1195300 w 1952625"/>
              <a:gd name="connsiteY51" fmla="*/ 120382 h 1009650"/>
              <a:gd name="connsiteX52" fmla="*/ 1158819 w 1952625"/>
              <a:gd name="connsiteY52" fmla="*/ 74662 h 1009650"/>
              <a:gd name="connsiteX53" fmla="*/ 1304266 w 1952625"/>
              <a:gd name="connsiteY53" fmla="*/ 94474 h 1009650"/>
              <a:gd name="connsiteX54" fmla="*/ 1245021 w 1952625"/>
              <a:gd name="connsiteY54" fmla="*/ 14083 h 1009650"/>
              <a:gd name="connsiteX55" fmla="*/ 1366464 w 1952625"/>
              <a:gd name="connsiteY55" fmla="*/ 61041 h 1009650"/>
              <a:gd name="connsiteX56" fmla="*/ 1427139 w 1952625"/>
              <a:gd name="connsiteY56" fmla="*/ 70566 h 1009650"/>
              <a:gd name="connsiteX57" fmla="*/ 1427139 w 1952625"/>
              <a:gd name="connsiteY57" fmla="*/ 37896 h 1009650"/>
              <a:gd name="connsiteX58" fmla="*/ 1515150 w 1952625"/>
              <a:gd name="connsiteY58" fmla="*/ 69709 h 1009650"/>
              <a:gd name="connsiteX59" fmla="*/ 1576300 w 1952625"/>
              <a:gd name="connsiteY59" fmla="*/ 69709 h 1009650"/>
              <a:gd name="connsiteX60" fmla="*/ 1690029 w 1952625"/>
              <a:gd name="connsiteY60" fmla="*/ 106571 h 1009650"/>
              <a:gd name="connsiteX61" fmla="*/ 1707555 w 1952625"/>
              <a:gd name="connsiteY61" fmla="*/ 82758 h 1009650"/>
              <a:gd name="connsiteX62" fmla="*/ 1731939 w 1952625"/>
              <a:gd name="connsiteY62" fmla="*/ 10845 h 1009650"/>
              <a:gd name="connsiteX63" fmla="*/ 1766419 w 1952625"/>
              <a:gd name="connsiteY63" fmla="*/ 86568 h 1009650"/>
              <a:gd name="connsiteX64" fmla="*/ 1832713 w 1952625"/>
              <a:gd name="connsiteY64" fmla="*/ 190105 h 1009650"/>
              <a:gd name="connsiteX65" fmla="*/ 1869861 w 1952625"/>
              <a:gd name="connsiteY65" fmla="*/ 267639 h 1009650"/>
              <a:gd name="connsiteX66" fmla="*/ 1941489 w 1952625"/>
              <a:gd name="connsiteY66" fmla="*/ 434517 h 1009650"/>
              <a:gd name="connsiteX67" fmla="*/ 1055664 w 1952625"/>
              <a:gd name="connsiteY67" fmla="*/ 657497 h 1009650"/>
              <a:gd name="connsiteX68" fmla="*/ 1089954 w 1952625"/>
              <a:gd name="connsiteY68" fmla="*/ 674928 h 1009650"/>
              <a:gd name="connsiteX69" fmla="*/ 1126339 w 1952625"/>
              <a:gd name="connsiteY69" fmla="*/ 608253 h 1009650"/>
              <a:gd name="connsiteX70" fmla="*/ 1114147 w 1952625"/>
              <a:gd name="connsiteY70" fmla="*/ 574248 h 1009650"/>
              <a:gd name="connsiteX71" fmla="*/ 1090144 w 1952625"/>
              <a:gd name="connsiteY71" fmla="*/ 570819 h 1009650"/>
              <a:gd name="connsiteX72" fmla="*/ 879451 w 1952625"/>
              <a:gd name="connsiteY72" fmla="*/ 521099 h 1009650"/>
              <a:gd name="connsiteX73" fmla="*/ 864497 w 1952625"/>
              <a:gd name="connsiteY73" fmla="*/ 545292 h 1009650"/>
              <a:gd name="connsiteX74" fmla="*/ 901930 w 1952625"/>
              <a:gd name="connsiteY74" fmla="*/ 667689 h 1009650"/>
              <a:gd name="connsiteX75" fmla="*/ 969367 w 1952625"/>
              <a:gd name="connsiteY75" fmla="*/ 712551 h 1009650"/>
              <a:gd name="connsiteX76" fmla="*/ 1033661 w 1952625"/>
              <a:gd name="connsiteY76" fmla="*/ 751890 h 1009650"/>
              <a:gd name="connsiteX77" fmla="*/ 1053854 w 1952625"/>
              <a:gd name="connsiteY77" fmla="*/ 728458 h 1009650"/>
              <a:gd name="connsiteX78" fmla="*/ 1025279 w 1952625"/>
              <a:gd name="connsiteY78" fmla="*/ 710932 h 1009650"/>
              <a:gd name="connsiteX79" fmla="*/ 984607 w 1952625"/>
              <a:gd name="connsiteY79" fmla="*/ 684643 h 1009650"/>
              <a:gd name="connsiteX80" fmla="*/ 977178 w 1952625"/>
              <a:gd name="connsiteY80" fmla="*/ 643400 h 1009650"/>
              <a:gd name="connsiteX81" fmla="*/ 1038995 w 1952625"/>
              <a:gd name="connsiteY81" fmla="*/ 643400 h 1009650"/>
              <a:gd name="connsiteX82" fmla="*/ 1055854 w 1952625"/>
              <a:gd name="connsiteY82" fmla="*/ 657878 h 1009650"/>
              <a:gd name="connsiteX83" fmla="*/ 1236829 w 1952625"/>
              <a:gd name="connsiteY83" fmla="*/ 640447 h 1009650"/>
              <a:gd name="connsiteX84" fmla="*/ 1198729 w 1952625"/>
              <a:gd name="connsiteY84" fmla="*/ 698931 h 1009650"/>
              <a:gd name="connsiteX85" fmla="*/ 1209588 w 1952625"/>
              <a:gd name="connsiteY85" fmla="*/ 721886 h 1009650"/>
              <a:gd name="connsiteX86" fmla="*/ 1276263 w 1952625"/>
              <a:gd name="connsiteY86" fmla="*/ 726267 h 1009650"/>
              <a:gd name="connsiteX87" fmla="*/ 1290741 w 1952625"/>
              <a:gd name="connsiteY87" fmla="*/ 700169 h 1009650"/>
              <a:gd name="connsiteX88" fmla="*/ 1253403 w 1952625"/>
              <a:gd name="connsiteY88" fmla="*/ 641590 h 1009650"/>
              <a:gd name="connsiteX89" fmla="*/ 1236353 w 1952625"/>
              <a:gd name="connsiteY89" fmla="*/ 640447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52625" h="1009650">
                <a:moveTo>
                  <a:pt x="1941489" y="434612"/>
                </a:moveTo>
                <a:cubicBezTo>
                  <a:pt x="1948251" y="444137"/>
                  <a:pt x="1945680" y="446232"/>
                  <a:pt x="1946251" y="456996"/>
                </a:cubicBezTo>
                <a:cubicBezTo>
                  <a:pt x="1947013" y="471378"/>
                  <a:pt x="1930916" y="473855"/>
                  <a:pt x="1920534" y="495667"/>
                </a:cubicBezTo>
                <a:cubicBezTo>
                  <a:pt x="1917218" y="506620"/>
                  <a:pt x="1908515" y="515106"/>
                  <a:pt x="1897483" y="518146"/>
                </a:cubicBezTo>
                <a:cubicBezTo>
                  <a:pt x="1875539" y="520598"/>
                  <a:pt x="1853578" y="513681"/>
                  <a:pt x="1836999" y="499096"/>
                </a:cubicBezTo>
                <a:cubicBezTo>
                  <a:pt x="1823188" y="484237"/>
                  <a:pt x="1833856" y="465282"/>
                  <a:pt x="1827475" y="453376"/>
                </a:cubicBezTo>
                <a:cubicBezTo>
                  <a:pt x="1812234" y="426039"/>
                  <a:pt x="1785564" y="415276"/>
                  <a:pt x="1774134" y="405751"/>
                </a:cubicBezTo>
                <a:cubicBezTo>
                  <a:pt x="1762357" y="396384"/>
                  <a:pt x="1748396" y="390157"/>
                  <a:pt x="1733558" y="387654"/>
                </a:cubicBezTo>
                <a:cubicBezTo>
                  <a:pt x="1688600" y="376414"/>
                  <a:pt x="1682599" y="352602"/>
                  <a:pt x="1666883" y="329932"/>
                </a:cubicBezTo>
                <a:cubicBezTo>
                  <a:pt x="1651167" y="307263"/>
                  <a:pt x="1640975" y="310882"/>
                  <a:pt x="1635355" y="312597"/>
                </a:cubicBezTo>
                <a:cubicBezTo>
                  <a:pt x="1565346" y="329837"/>
                  <a:pt x="1482384" y="361555"/>
                  <a:pt x="1444188" y="385082"/>
                </a:cubicBezTo>
                <a:cubicBezTo>
                  <a:pt x="1379514" y="424801"/>
                  <a:pt x="1352653" y="470140"/>
                  <a:pt x="1339985" y="541482"/>
                </a:cubicBezTo>
                <a:cubicBezTo>
                  <a:pt x="1371417" y="592632"/>
                  <a:pt x="1357987" y="608157"/>
                  <a:pt x="1356939" y="628922"/>
                </a:cubicBezTo>
                <a:cubicBezTo>
                  <a:pt x="1354177" y="683214"/>
                  <a:pt x="1375418" y="710265"/>
                  <a:pt x="1380276" y="724172"/>
                </a:cubicBezTo>
                <a:cubicBezTo>
                  <a:pt x="1385133" y="738078"/>
                  <a:pt x="1384752" y="744174"/>
                  <a:pt x="1377894" y="751794"/>
                </a:cubicBezTo>
                <a:cubicBezTo>
                  <a:pt x="1369553" y="763053"/>
                  <a:pt x="1360586" y="773833"/>
                  <a:pt x="1351034" y="784084"/>
                </a:cubicBezTo>
                <a:cubicBezTo>
                  <a:pt x="1340080" y="794181"/>
                  <a:pt x="1329603" y="789513"/>
                  <a:pt x="1319030" y="786846"/>
                </a:cubicBezTo>
                <a:cubicBezTo>
                  <a:pt x="1268331" y="773657"/>
                  <a:pt x="1216322" y="766149"/>
                  <a:pt x="1163963" y="764463"/>
                </a:cubicBezTo>
                <a:cubicBezTo>
                  <a:pt x="1127292" y="762843"/>
                  <a:pt x="1093764" y="799038"/>
                  <a:pt x="1084525" y="809135"/>
                </a:cubicBezTo>
                <a:cubicBezTo>
                  <a:pt x="1075285" y="819231"/>
                  <a:pt x="1089096" y="825613"/>
                  <a:pt x="1096621" y="830566"/>
                </a:cubicBezTo>
                <a:cubicBezTo>
                  <a:pt x="1117767" y="844568"/>
                  <a:pt x="1126530" y="861618"/>
                  <a:pt x="1144246" y="869619"/>
                </a:cubicBezTo>
                <a:cubicBezTo>
                  <a:pt x="1161963" y="877620"/>
                  <a:pt x="1178727" y="883049"/>
                  <a:pt x="1187966" y="901813"/>
                </a:cubicBezTo>
                <a:cubicBezTo>
                  <a:pt x="1192687" y="912784"/>
                  <a:pt x="1188974" y="925562"/>
                  <a:pt x="1179108" y="932293"/>
                </a:cubicBezTo>
                <a:cubicBezTo>
                  <a:pt x="1192530" y="941061"/>
                  <a:pt x="1205267" y="950837"/>
                  <a:pt x="1217208" y="961535"/>
                </a:cubicBezTo>
                <a:cubicBezTo>
                  <a:pt x="1226733" y="970012"/>
                  <a:pt x="1228447" y="987633"/>
                  <a:pt x="1215588" y="991634"/>
                </a:cubicBezTo>
                <a:cubicBezTo>
                  <a:pt x="1200025" y="996735"/>
                  <a:pt x="1184107" y="1000683"/>
                  <a:pt x="1167963" y="1003445"/>
                </a:cubicBezTo>
                <a:cubicBezTo>
                  <a:pt x="1152057" y="1005350"/>
                  <a:pt x="1150342" y="994777"/>
                  <a:pt x="1147104" y="990110"/>
                </a:cubicBezTo>
                <a:cubicBezTo>
                  <a:pt x="1133007" y="969726"/>
                  <a:pt x="1102812" y="938103"/>
                  <a:pt x="1076428" y="931722"/>
                </a:cubicBezTo>
                <a:cubicBezTo>
                  <a:pt x="1029375" y="920292"/>
                  <a:pt x="1026993" y="895431"/>
                  <a:pt x="996513" y="868095"/>
                </a:cubicBezTo>
                <a:cubicBezTo>
                  <a:pt x="978797" y="852283"/>
                  <a:pt x="976320" y="865523"/>
                  <a:pt x="954603" y="882954"/>
                </a:cubicBezTo>
                <a:cubicBezTo>
                  <a:pt x="912789" y="916577"/>
                  <a:pt x="911169" y="889621"/>
                  <a:pt x="873927" y="912576"/>
                </a:cubicBezTo>
                <a:cubicBezTo>
                  <a:pt x="812490" y="950676"/>
                  <a:pt x="810300" y="926864"/>
                  <a:pt x="813538" y="917053"/>
                </a:cubicBezTo>
                <a:cubicBezTo>
                  <a:pt x="821039" y="898236"/>
                  <a:pt x="829529" y="879827"/>
                  <a:pt x="838970" y="861904"/>
                </a:cubicBezTo>
                <a:cubicBezTo>
                  <a:pt x="855448" y="827899"/>
                  <a:pt x="881070" y="856950"/>
                  <a:pt x="902597" y="837710"/>
                </a:cubicBezTo>
                <a:cubicBezTo>
                  <a:pt x="913600" y="827172"/>
                  <a:pt x="923204" y="815263"/>
                  <a:pt x="931172" y="802277"/>
                </a:cubicBezTo>
                <a:cubicBezTo>
                  <a:pt x="900978" y="770654"/>
                  <a:pt x="893072" y="786656"/>
                  <a:pt x="834398" y="783989"/>
                </a:cubicBezTo>
                <a:cubicBezTo>
                  <a:pt x="779439" y="781512"/>
                  <a:pt x="776676" y="762462"/>
                  <a:pt x="764103" y="724077"/>
                </a:cubicBezTo>
                <a:cubicBezTo>
                  <a:pt x="731718" y="625112"/>
                  <a:pt x="677045" y="601776"/>
                  <a:pt x="599607" y="550626"/>
                </a:cubicBezTo>
                <a:cubicBezTo>
                  <a:pt x="534837" y="507764"/>
                  <a:pt x="562650" y="486142"/>
                  <a:pt x="523407" y="448328"/>
                </a:cubicBezTo>
                <a:cubicBezTo>
                  <a:pt x="503309" y="429278"/>
                  <a:pt x="503023" y="416610"/>
                  <a:pt x="498927" y="395655"/>
                </a:cubicBezTo>
                <a:cubicBezTo>
                  <a:pt x="494832" y="374700"/>
                  <a:pt x="491498" y="374700"/>
                  <a:pt x="472734" y="371842"/>
                </a:cubicBezTo>
                <a:cubicBezTo>
                  <a:pt x="453969" y="368985"/>
                  <a:pt x="381389" y="360984"/>
                  <a:pt x="344337" y="328694"/>
                </a:cubicBezTo>
                <a:cubicBezTo>
                  <a:pt x="304236" y="293832"/>
                  <a:pt x="303474" y="307739"/>
                  <a:pt x="256421" y="309644"/>
                </a:cubicBezTo>
                <a:cubicBezTo>
                  <a:pt x="103449" y="317264"/>
                  <a:pt x="9914" y="210489"/>
                  <a:pt x="7247" y="154958"/>
                </a:cubicBezTo>
                <a:cubicBezTo>
                  <a:pt x="5723" y="124668"/>
                  <a:pt x="21344" y="118001"/>
                  <a:pt x="37251" y="133050"/>
                </a:cubicBezTo>
                <a:cubicBezTo>
                  <a:pt x="74674" y="165507"/>
                  <a:pt x="121288" y="185485"/>
                  <a:pt x="170601" y="190200"/>
                </a:cubicBezTo>
                <a:cubicBezTo>
                  <a:pt x="265851" y="200487"/>
                  <a:pt x="299664" y="175056"/>
                  <a:pt x="328906" y="180675"/>
                </a:cubicBezTo>
                <a:cubicBezTo>
                  <a:pt x="386532" y="191058"/>
                  <a:pt x="383865" y="216585"/>
                  <a:pt x="416155" y="265734"/>
                </a:cubicBezTo>
                <a:cubicBezTo>
                  <a:pt x="435205" y="294309"/>
                  <a:pt x="548457" y="245255"/>
                  <a:pt x="564078" y="237159"/>
                </a:cubicBezTo>
                <a:cubicBezTo>
                  <a:pt x="636183" y="200392"/>
                  <a:pt x="716478" y="151434"/>
                  <a:pt x="851543" y="172960"/>
                </a:cubicBezTo>
                <a:cubicBezTo>
                  <a:pt x="1007562" y="197249"/>
                  <a:pt x="1123767" y="169341"/>
                  <a:pt x="1183108" y="148100"/>
                </a:cubicBezTo>
                <a:cubicBezTo>
                  <a:pt x="1228733" y="131717"/>
                  <a:pt x="1205968" y="128193"/>
                  <a:pt x="1195300" y="120382"/>
                </a:cubicBezTo>
                <a:cubicBezTo>
                  <a:pt x="1184632" y="112572"/>
                  <a:pt x="1151961" y="88854"/>
                  <a:pt x="1158819" y="74662"/>
                </a:cubicBezTo>
                <a:cubicBezTo>
                  <a:pt x="1168916" y="53517"/>
                  <a:pt x="1285978" y="116953"/>
                  <a:pt x="1304266" y="94474"/>
                </a:cubicBezTo>
                <a:cubicBezTo>
                  <a:pt x="1312839" y="83806"/>
                  <a:pt x="1223970" y="39801"/>
                  <a:pt x="1245021" y="14083"/>
                </a:cubicBezTo>
                <a:cubicBezTo>
                  <a:pt x="1266071" y="-11634"/>
                  <a:pt x="1294265" y="40944"/>
                  <a:pt x="1366464" y="61041"/>
                </a:cubicBezTo>
                <a:cubicBezTo>
                  <a:pt x="1407517" y="72471"/>
                  <a:pt x="1421805" y="77520"/>
                  <a:pt x="1427139" y="70566"/>
                </a:cubicBezTo>
                <a:cubicBezTo>
                  <a:pt x="1437902" y="57231"/>
                  <a:pt x="1416566" y="47516"/>
                  <a:pt x="1427139" y="37896"/>
                </a:cubicBezTo>
                <a:cubicBezTo>
                  <a:pt x="1441426" y="25132"/>
                  <a:pt x="1480860" y="54374"/>
                  <a:pt x="1515150" y="69709"/>
                </a:cubicBezTo>
                <a:cubicBezTo>
                  <a:pt x="1551440" y="85806"/>
                  <a:pt x="1512864" y="26370"/>
                  <a:pt x="1576300" y="69709"/>
                </a:cubicBezTo>
                <a:cubicBezTo>
                  <a:pt x="1623258" y="101999"/>
                  <a:pt x="1655167" y="106190"/>
                  <a:pt x="1690029" y="106571"/>
                </a:cubicBezTo>
                <a:cubicBezTo>
                  <a:pt x="1712698" y="106571"/>
                  <a:pt x="1704411" y="99237"/>
                  <a:pt x="1707555" y="82758"/>
                </a:cubicBezTo>
                <a:cubicBezTo>
                  <a:pt x="1710698" y="66280"/>
                  <a:pt x="1720128" y="18655"/>
                  <a:pt x="1731939" y="10845"/>
                </a:cubicBezTo>
                <a:cubicBezTo>
                  <a:pt x="1755465" y="-4491"/>
                  <a:pt x="1759180" y="48183"/>
                  <a:pt x="1766419" y="86568"/>
                </a:cubicBezTo>
                <a:cubicBezTo>
                  <a:pt x="1773658" y="124954"/>
                  <a:pt x="1790327" y="152005"/>
                  <a:pt x="1832713" y="190105"/>
                </a:cubicBezTo>
                <a:cubicBezTo>
                  <a:pt x="1865289" y="219156"/>
                  <a:pt x="1861288" y="238873"/>
                  <a:pt x="1869861" y="267639"/>
                </a:cubicBezTo>
                <a:cubicBezTo>
                  <a:pt x="1884529" y="316692"/>
                  <a:pt x="1898436" y="373747"/>
                  <a:pt x="1941489" y="434517"/>
                </a:cubicBezTo>
                <a:moveTo>
                  <a:pt x="1055664" y="657497"/>
                </a:moveTo>
                <a:cubicBezTo>
                  <a:pt x="1058521" y="673213"/>
                  <a:pt x="1074714" y="674832"/>
                  <a:pt x="1089954" y="674928"/>
                </a:cubicBezTo>
                <a:cubicBezTo>
                  <a:pt x="1105611" y="654818"/>
                  <a:pt x="1117899" y="632300"/>
                  <a:pt x="1126339" y="608253"/>
                </a:cubicBezTo>
                <a:cubicBezTo>
                  <a:pt x="1123291" y="601490"/>
                  <a:pt x="1117671" y="583583"/>
                  <a:pt x="1114147" y="574248"/>
                </a:cubicBezTo>
                <a:cubicBezTo>
                  <a:pt x="1110623" y="564914"/>
                  <a:pt x="1100526" y="569010"/>
                  <a:pt x="1090144" y="570819"/>
                </a:cubicBezTo>
                <a:cubicBezTo>
                  <a:pt x="1017754" y="583392"/>
                  <a:pt x="941649" y="531481"/>
                  <a:pt x="879451" y="521099"/>
                </a:cubicBezTo>
                <a:cubicBezTo>
                  <a:pt x="856782" y="517384"/>
                  <a:pt x="861639" y="530624"/>
                  <a:pt x="864497" y="545292"/>
                </a:cubicBezTo>
                <a:cubicBezTo>
                  <a:pt x="874290" y="586864"/>
                  <a:pt x="886794" y="627751"/>
                  <a:pt x="901930" y="667689"/>
                </a:cubicBezTo>
                <a:cubicBezTo>
                  <a:pt x="914217" y="697026"/>
                  <a:pt x="940030" y="707313"/>
                  <a:pt x="969367" y="712551"/>
                </a:cubicBezTo>
                <a:cubicBezTo>
                  <a:pt x="1006038" y="718933"/>
                  <a:pt x="1014801" y="742555"/>
                  <a:pt x="1033661" y="751890"/>
                </a:cubicBezTo>
                <a:cubicBezTo>
                  <a:pt x="1042212" y="745853"/>
                  <a:pt x="1049146" y="737806"/>
                  <a:pt x="1053854" y="728458"/>
                </a:cubicBezTo>
                <a:cubicBezTo>
                  <a:pt x="1050139" y="716266"/>
                  <a:pt x="1038900" y="715695"/>
                  <a:pt x="1025279" y="710932"/>
                </a:cubicBezTo>
                <a:cubicBezTo>
                  <a:pt x="1001181" y="702550"/>
                  <a:pt x="995466" y="691882"/>
                  <a:pt x="984607" y="684643"/>
                </a:cubicBezTo>
                <a:cubicBezTo>
                  <a:pt x="951365" y="660735"/>
                  <a:pt x="959080" y="641971"/>
                  <a:pt x="977178" y="643400"/>
                </a:cubicBezTo>
                <a:cubicBezTo>
                  <a:pt x="997753" y="644994"/>
                  <a:pt x="1018420" y="644994"/>
                  <a:pt x="1038995" y="643400"/>
                </a:cubicBezTo>
                <a:cubicBezTo>
                  <a:pt x="1047567" y="642162"/>
                  <a:pt x="1052997" y="642257"/>
                  <a:pt x="1055854" y="657878"/>
                </a:cubicBezTo>
                <a:moveTo>
                  <a:pt x="1236829" y="640447"/>
                </a:moveTo>
                <a:cubicBezTo>
                  <a:pt x="1226256" y="656259"/>
                  <a:pt x="1203206" y="691025"/>
                  <a:pt x="1198729" y="698931"/>
                </a:cubicBezTo>
                <a:cubicBezTo>
                  <a:pt x="1194252" y="706836"/>
                  <a:pt x="1186442" y="719314"/>
                  <a:pt x="1209588" y="721886"/>
                </a:cubicBezTo>
                <a:cubicBezTo>
                  <a:pt x="1232733" y="724458"/>
                  <a:pt x="1263975" y="728649"/>
                  <a:pt x="1276263" y="726267"/>
                </a:cubicBezTo>
                <a:cubicBezTo>
                  <a:pt x="1288550" y="723886"/>
                  <a:pt x="1300361" y="717695"/>
                  <a:pt x="1290741" y="700169"/>
                </a:cubicBezTo>
                <a:cubicBezTo>
                  <a:pt x="1283692" y="687215"/>
                  <a:pt x="1257213" y="646638"/>
                  <a:pt x="1253403" y="641590"/>
                </a:cubicBezTo>
                <a:cubicBezTo>
                  <a:pt x="1249593" y="636542"/>
                  <a:pt x="1243878" y="629208"/>
                  <a:pt x="1236353" y="640447"/>
                </a:cubicBezTo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6824">
          <p15:clr>
            <a:srgbClr val="FBAE40"/>
          </p15:clr>
        </p15:guide>
        <p15:guide id="2" orient="horz" pos="3840">
          <p15:clr>
            <a:srgbClr val="FBAE40"/>
          </p15:clr>
        </p15:guide>
        <p15:guide id="3" pos="383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or 2 Speak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523604" y="5333775"/>
            <a:ext cx="9141619" cy="65087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lang="en-US" sz="2000" b="1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57175" indent="0">
              <a:buNone/>
              <a:defRPr lang="en-US" sz="1463" b="1" kern="1200" dirty="0" smtClean="0">
                <a:solidFill>
                  <a:srgbClr val="354CA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514350" indent="0">
              <a:buNone/>
              <a:defRPr lang="en-US" sz="1463" b="1" kern="1200" dirty="0" smtClean="0">
                <a:solidFill>
                  <a:srgbClr val="354CA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771525" indent="0">
              <a:buNone/>
              <a:defRPr lang="en-US" sz="1463" b="1" kern="1200" dirty="0" smtClean="0">
                <a:solidFill>
                  <a:srgbClr val="354CA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028700" indent="0">
              <a:buNone/>
              <a:defRPr lang="en-US" sz="1463" b="1" kern="1200" dirty="0" smtClean="0">
                <a:solidFill>
                  <a:srgbClr val="354CA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speaker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74B67F-696A-ED41-B4C6-A75BA1923C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619063"/>
            <a:ext cx="12188825" cy="1920939"/>
          </a:xfrm>
        </p:spPr>
        <p:txBody>
          <a:bodyPr lIns="0" rIns="0" anchor="b">
            <a:normAutofit/>
          </a:bodyPr>
          <a:lstStyle>
            <a:lvl1pPr algn="ctr">
              <a:spcBef>
                <a:spcPts val="0"/>
              </a:spcBef>
              <a:spcAft>
                <a:spcPts val="338"/>
              </a:spcAft>
              <a:defRPr lang="en-US" sz="4000" b="1" kern="1200" cap="none" spc="0" baseline="0" dirty="0">
                <a:solidFill>
                  <a:srgbClr val="CC0035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title/subtitle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4A5FDF0-C9B9-9A48-B272-A7C65914E9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4" y="3792883"/>
            <a:ext cx="9141619" cy="65064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speaker name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23604" y="4443531"/>
            <a:ext cx="9141619" cy="50165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23604" y="5981701"/>
            <a:ext cx="9141619" cy="50165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ctr">
              <a:buNone/>
              <a:defRPr sz="1400" i="1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D9191A-C747-48E9-8166-A721D017FCE1}"/>
              </a:ext>
            </a:extLst>
          </p:cNvPr>
          <p:cNvSpPr/>
          <p:nvPr userDrawn="1"/>
        </p:nvSpPr>
        <p:spPr>
          <a:xfrm>
            <a:off x="5622608" y="2923051"/>
            <a:ext cx="957263" cy="494975"/>
          </a:xfrm>
          <a:custGeom>
            <a:avLst/>
            <a:gdLst>
              <a:gd name="connsiteX0" fmla="*/ 1941489 w 1952625"/>
              <a:gd name="connsiteY0" fmla="*/ 434612 h 1009650"/>
              <a:gd name="connsiteX1" fmla="*/ 1946251 w 1952625"/>
              <a:gd name="connsiteY1" fmla="*/ 456996 h 1009650"/>
              <a:gd name="connsiteX2" fmla="*/ 1920534 w 1952625"/>
              <a:gd name="connsiteY2" fmla="*/ 495667 h 1009650"/>
              <a:gd name="connsiteX3" fmla="*/ 1897483 w 1952625"/>
              <a:gd name="connsiteY3" fmla="*/ 518146 h 1009650"/>
              <a:gd name="connsiteX4" fmla="*/ 1836999 w 1952625"/>
              <a:gd name="connsiteY4" fmla="*/ 499096 h 1009650"/>
              <a:gd name="connsiteX5" fmla="*/ 1827475 w 1952625"/>
              <a:gd name="connsiteY5" fmla="*/ 453376 h 1009650"/>
              <a:gd name="connsiteX6" fmla="*/ 1774134 w 1952625"/>
              <a:gd name="connsiteY6" fmla="*/ 405751 h 1009650"/>
              <a:gd name="connsiteX7" fmla="*/ 1733558 w 1952625"/>
              <a:gd name="connsiteY7" fmla="*/ 387654 h 1009650"/>
              <a:gd name="connsiteX8" fmla="*/ 1666883 w 1952625"/>
              <a:gd name="connsiteY8" fmla="*/ 329932 h 1009650"/>
              <a:gd name="connsiteX9" fmla="*/ 1635355 w 1952625"/>
              <a:gd name="connsiteY9" fmla="*/ 312597 h 1009650"/>
              <a:gd name="connsiteX10" fmla="*/ 1444188 w 1952625"/>
              <a:gd name="connsiteY10" fmla="*/ 385082 h 1009650"/>
              <a:gd name="connsiteX11" fmla="*/ 1339985 w 1952625"/>
              <a:gd name="connsiteY11" fmla="*/ 541482 h 1009650"/>
              <a:gd name="connsiteX12" fmla="*/ 1356939 w 1952625"/>
              <a:gd name="connsiteY12" fmla="*/ 628922 h 1009650"/>
              <a:gd name="connsiteX13" fmla="*/ 1380276 w 1952625"/>
              <a:gd name="connsiteY13" fmla="*/ 724172 h 1009650"/>
              <a:gd name="connsiteX14" fmla="*/ 1377894 w 1952625"/>
              <a:gd name="connsiteY14" fmla="*/ 751794 h 1009650"/>
              <a:gd name="connsiteX15" fmla="*/ 1351034 w 1952625"/>
              <a:gd name="connsiteY15" fmla="*/ 784084 h 1009650"/>
              <a:gd name="connsiteX16" fmla="*/ 1319030 w 1952625"/>
              <a:gd name="connsiteY16" fmla="*/ 786846 h 1009650"/>
              <a:gd name="connsiteX17" fmla="*/ 1163963 w 1952625"/>
              <a:gd name="connsiteY17" fmla="*/ 764463 h 1009650"/>
              <a:gd name="connsiteX18" fmla="*/ 1084525 w 1952625"/>
              <a:gd name="connsiteY18" fmla="*/ 809135 h 1009650"/>
              <a:gd name="connsiteX19" fmla="*/ 1096621 w 1952625"/>
              <a:gd name="connsiteY19" fmla="*/ 830566 h 1009650"/>
              <a:gd name="connsiteX20" fmla="*/ 1144246 w 1952625"/>
              <a:gd name="connsiteY20" fmla="*/ 869619 h 1009650"/>
              <a:gd name="connsiteX21" fmla="*/ 1187966 w 1952625"/>
              <a:gd name="connsiteY21" fmla="*/ 901813 h 1009650"/>
              <a:gd name="connsiteX22" fmla="*/ 1179108 w 1952625"/>
              <a:gd name="connsiteY22" fmla="*/ 932293 h 1009650"/>
              <a:gd name="connsiteX23" fmla="*/ 1217208 w 1952625"/>
              <a:gd name="connsiteY23" fmla="*/ 961535 h 1009650"/>
              <a:gd name="connsiteX24" fmla="*/ 1215588 w 1952625"/>
              <a:gd name="connsiteY24" fmla="*/ 991634 h 1009650"/>
              <a:gd name="connsiteX25" fmla="*/ 1167963 w 1952625"/>
              <a:gd name="connsiteY25" fmla="*/ 1003445 h 1009650"/>
              <a:gd name="connsiteX26" fmla="*/ 1147104 w 1952625"/>
              <a:gd name="connsiteY26" fmla="*/ 990110 h 1009650"/>
              <a:gd name="connsiteX27" fmla="*/ 1076428 w 1952625"/>
              <a:gd name="connsiteY27" fmla="*/ 931722 h 1009650"/>
              <a:gd name="connsiteX28" fmla="*/ 996513 w 1952625"/>
              <a:gd name="connsiteY28" fmla="*/ 868095 h 1009650"/>
              <a:gd name="connsiteX29" fmla="*/ 954603 w 1952625"/>
              <a:gd name="connsiteY29" fmla="*/ 882954 h 1009650"/>
              <a:gd name="connsiteX30" fmla="*/ 873927 w 1952625"/>
              <a:gd name="connsiteY30" fmla="*/ 912576 h 1009650"/>
              <a:gd name="connsiteX31" fmla="*/ 813538 w 1952625"/>
              <a:gd name="connsiteY31" fmla="*/ 917053 h 1009650"/>
              <a:gd name="connsiteX32" fmla="*/ 838970 w 1952625"/>
              <a:gd name="connsiteY32" fmla="*/ 861904 h 1009650"/>
              <a:gd name="connsiteX33" fmla="*/ 902597 w 1952625"/>
              <a:gd name="connsiteY33" fmla="*/ 837710 h 1009650"/>
              <a:gd name="connsiteX34" fmla="*/ 931172 w 1952625"/>
              <a:gd name="connsiteY34" fmla="*/ 802277 h 1009650"/>
              <a:gd name="connsiteX35" fmla="*/ 834398 w 1952625"/>
              <a:gd name="connsiteY35" fmla="*/ 783989 h 1009650"/>
              <a:gd name="connsiteX36" fmla="*/ 764103 w 1952625"/>
              <a:gd name="connsiteY36" fmla="*/ 724077 h 1009650"/>
              <a:gd name="connsiteX37" fmla="*/ 599607 w 1952625"/>
              <a:gd name="connsiteY37" fmla="*/ 550626 h 1009650"/>
              <a:gd name="connsiteX38" fmla="*/ 523407 w 1952625"/>
              <a:gd name="connsiteY38" fmla="*/ 448328 h 1009650"/>
              <a:gd name="connsiteX39" fmla="*/ 498927 w 1952625"/>
              <a:gd name="connsiteY39" fmla="*/ 395655 h 1009650"/>
              <a:gd name="connsiteX40" fmla="*/ 472734 w 1952625"/>
              <a:gd name="connsiteY40" fmla="*/ 371842 h 1009650"/>
              <a:gd name="connsiteX41" fmla="*/ 344337 w 1952625"/>
              <a:gd name="connsiteY41" fmla="*/ 328694 h 1009650"/>
              <a:gd name="connsiteX42" fmla="*/ 256421 w 1952625"/>
              <a:gd name="connsiteY42" fmla="*/ 309644 h 1009650"/>
              <a:gd name="connsiteX43" fmla="*/ 7247 w 1952625"/>
              <a:gd name="connsiteY43" fmla="*/ 154958 h 1009650"/>
              <a:gd name="connsiteX44" fmla="*/ 37251 w 1952625"/>
              <a:gd name="connsiteY44" fmla="*/ 133050 h 1009650"/>
              <a:gd name="connsiteX45" fmla="*/ 170601 w 1952625"/>
              <a:gd name="connsiteY45" fmla="*/ 190200 h 1009650"/>
              <a:gd name="connsiteX46" fmla="*/ 328906 w 1952625"/>
              <a:gd name="connsiteY46" fmla="*/ 180675 h 1009650"/>
              <a:gd name="connsiteX47" fmla="*/ 416155 w 1952625"/>
              <a:gd name="connsiteY47" fmla="*/ 265734 h 1009650"/>
              <a:gd name="connsiteX48" fmla="*/ 564078 w 1952625"/>
              <a:gd name="connsiteY48" fmla="*/ 237159 h 1009650"/>
              <a:gd name="connsiteX49" fmla="*/ 851543 w 1952625"/>
              <a:gd name="connsiteY49" fmla="*/ 172960 h 1009650"/>
              <a:gd name="connsiteX50" fmla="*/ 1183108 w 1952625"/>
              <a:gd name="connsiteY50" fmla="*/ 148100 h 1009650"/>
              <a:gd name="connsiteX51" fmla="*/ 1195300 w 1952625"/>
              <a:gd name="connsiteY51" fmla="*/ 120382 h 1009650"/>
              <a:gd name="connsiteX52" fmla="*/ 1158819 w 1952625"/>
              <a:gd name="connsiteY52" fmla="*/ 74662 h 1009650"/>
              <a:gd name="connsiteX53" fmla="*/ 1304266 w 1952625"/>
              <a:gd name="connsiteY53" fmla="*/ 94474 h 1009650"/>
              <a:gd name="connsiteX54" fmla="*/ 1245021 w 1952625"/>
              <a:gd name="connsiteY54" fmla="*/ 14083 h 1009650"/>
              <a:gd name="connsiteX55" fmla="*/ 1366464 w 1952625"/>
              <a:gd name="connsiteY55" fmla="*/ 61041 h 1009650"/>
              <a:gd name="connsiteX56" fmla="*/ 1427139 w 1952625"/>
              <a:gd name="connsiteY56" fmla="*/ 70566 h 1009650"/>
              <a:gd name="connsiteX57" fmla="*/ 1427139 w 1952625"/>
              <a:gd name="connsiteY57" fmla="*/ 37896 h 1009650"/>
              <a:gd name="connsiteX58" fmla="*/ 1515150 w 1952625"/>
              <a:gd name="connsiteY58" fmla="*/ 69709 h 1009650"/>
              <a:gd name="connsiteX59" fmla="*/ 1576300 w 1952625"/>
              <a:gd name="connsiteY59" fmla="*/ 69709 h 1009650"/>
              <a:gd name="connsiteX60" fmla="*/ 1690029 w 1952625"/>
              <a:gd name="connsiteY60" fmla="*/ 106571 h 1009650"/>
              <a:gd name="connsiteX61" fmla="*/ 1707555 w 1952625"/>
              <a:gd name="connsiteY61" fmla="*/ 82758 h 1009650"/>
              <a:gd name="connsiteX62" fmla="*/ 1731939 w 1952625"/>
              <a:gd name="connsiteY62" fmla="*/ 10845 h 1009650"/>
              <a:gd name="connsiteX63" fmla="*/ 1766419 w 1952625"/>
              <a:gd name="connsiteY63" fmla="*/ 86568 h 1009650"/>
              <a:gd name="connsiteX64" fmla="*/ 1832713 w 1952625"/>
              <a:gd name="connsiteY64" fmla="*/ 190105 h 1009650"/>
              <a:gd name="connsiteX65" fmla="*/ 1869861 w 1952625"/>
              <a:gd name="connsiteY65" fmla="*/ 267639 h 1009650"/>
              <a:gd name="connsiteX66" fmla="*/ 1941489 w 1952625"/>
              <a:gd name="connsiteY66" fmla="*/ 434517 h 1009650"/>
              <a:gd name="connsiteX67" fmla="*/ 1055664 w 1952625"/>
              <a:gd name="connsiteY67" fmla="*/ 657497 h 1009650"/>
              <a:gd name="connsiteX68" fmla="*/ 1089954 w 1952625"/>
              <a:gd name="connsiteY68" fmla="*/ 674928 h 1009650"/>
              <a:gd name="connsiteX69" fmla="*/ 1126339 w 1952625"/>
              <a:gd name="connsiteY69" fmla="*/ 608253 h 1009650"/>
              <a:gd name="connsiteX70" fmla="*/ 1114147 w 1952625"/>
              <a:gd name="connsiteY70" fmla="*/ 574248 h 1009650"/>
              <a:gd name="connsiteX71" fmla="*/ 1090144 w 1952625"/>
              <a:gd name="connsiteY71" fmla="*/ 570819 h 1009650"/>
              <a:gd name="connsiteX72" fmla="*/ 879451 w 1952625"/>
              <a:gd name="connsiteY72" fmla="*/ 521099 h 1009650"/>
              <a:gd name="connsiteX73" fmla="*/ 864497 w 1952625"/>
              <a:gd name="connsiteY73" fmla="*/ 545292 h 1009650"/>
              <a:gd name="connsiteX74" fmla="*/ 901930 w 1952625"/>
              <a:gd name="connsiteY74" fmla="*/ 667689 h 1009650"/>
              <a:gd name="connsiteX75" fmla="*/ 969367 w 1952625"/>
              <a:gd name="connsiteY75" fmla="*/ 712551 h 1009650"/>
              <a:gd name="connsiteX76" fmla="*/ 1033661 w 1952625"/>
              <a:gd name="connsiteY76" fmla="*/ 751890 h 1009650"/>
              <a:gd name="connsiteX77" fmla="*/ 1053854 w 1952625"/>
              <a:gd name="connsiteY77" fmla="*/ 728458 h 1009650"/>
              <a:gd name="connsiteX78" fmla="*/ 1025279 w 1952625"/>
              <a:gd name="connsiteY78" fmla="*/ 710932 h 1009650"/>
              <a:gd name="connsiteX79" fmla="*/ 984607 w 1952625"/>
              <a:gd name="connsiteY79" fmla="*/ 684643 h 1009650"/>
              <a:gd name="connsiteX80" fmla="*/ 977178 w 1952625"/>
              <a:gd name="connsiteY80" fmla="*/ 643400 h 1009650"/>
              <a:gd name="connsiteX81" fmla="*/ 1038995 w 1952625"/>
              <a:gd name="connsiteY81" fmla="*/ 643400 h 1009650"/>
              <a:gd name="connsiteX82" fmla="*/ 1055854 w 1952625"/>
              <a:gd name="connsiteY82" fmla="*/ 657878 h 1009650"/>
              <a:gd name="connsiteX83" fmla="*/ 1236829 w 1952625"/>
              <a:gd name="connsiteY83" fmla="*/ 640447 h 1009650"/>
              <a:gd name="connsiteX84" fmla="*/ 1198729 w 1952625"/>
              <a:gd name="connsiteY84" fmla="*/ 698931 h 1009650"/>
              <a:gd name="connsiteX85" fmla="*/ 1209588 w 1952625"/>
              <a:gd name="connsiteY85" fmla="*/ 721886 h 1009650"/>
              <a:gd name="connsiteX86" fmla="*/ 1276263 w 1952625"/>
              <a:gd name="connsiteY86" fmla="*/ 726267 h 1009650"/>
              <a:gd name="connsiteX87" fmla="*/ 1290741 w 1952625"/>
              <a:gd name="connsiteY87" fmla="*/ 700169 h 1009650"/>
              <a:gd name="connsiteX88" fmla="*/ 1253403 w 1952625"/>
              <a:gd name="connsiteY88" fmla="*/ 641590 h 1009650"/>
              <a:gd name="connsiteX89" fmla="*/ 1236353 w 1952625"/>
              <a:gd name="connsiteY89" fmla="*/ 640447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52625" h="1009650">
                <a:moveTo>
                  <a:pt x="1941489" y="434612"/>
                </a:moveTo>
                <a:cubicBezTo>
                  <a:pt x="1948251" y="444137"/>
                  <a:pt x="1945680" y="446232"/>
                  <a:pt x="1946251" y="456996"/>
                </a:cubicBezTo>
                <a:cubicBezTo>
                  <a:pt x="1947013" y="471378"/>
                  <a:pt x="1930916" y="473855"/>
                  <a:pt x="1920534" y="495667"/>
                </a:cubicBezTo>
                <a:cubicBezTo>
                  <a:pt x="1917218" y="506620"/>
                  <a:pt x="1908515" y="515106"/>
                  <a:pt x="1897483" y="518146"/>
                </a:cubicBezTo>
                <a:cubicBezTo>
                  <a:pt x="1875539" y="520598"/>
                  <a:pt x="1853578" y="513681"/>
                  <a:pt x="1836999" y="499096"/>
                </a:cubicBezTo>
                <a:cubicBezTo>
                  <a:pt x="1823188" y="484237"/>
                  <a:pt x="1833856" y="465282"/>
                  <a:pt x="1827475" y="453376"/>
                </a:cubicBezTo>
                <a:cubicBezTo>
                  <a:pt x="1812234" y="426039"/>
                  <a:pt x="1785564" y="415276"/>
                  <a:pt x="1774134" y="405751"/>
                </a:cubicBezTo>
                <a:cubicBezTo>
                  <a:pt x="1762357" y="396384"/>
                  <a:pt x="1748396" y="390157"/>
                  <a:pt x="1733558" y="387654"/>
                </a:cubicBezTo>
                <a:cubicBezTo>
                  <a:pt x="1688600" y="376414"/>
                  <a:pt x="1682599" y="352602"/>
                  <a:pt x="1666883" y="329932"/>
                </a:cubicBezTo>
                <a:cubicBezTo>
                  <a:pt x="1651167" y="307263"/>
                  <a:pt x="1640975" y="310882"/>
                  <a:pt x="1635355" y="312597"/>
                </a:cubicBezTo>
                <a:cubicBezTo>
                  <a:pt x="1565346" y="329837"/>
                  <a:pt x="1482384" y="361555"/>
                  <a:pt x="1444188" y="385082"/>
                </a:cubicBezTo>
                <a:cubicBezTo>
                  <a:pt x="1379514" y="424801"/>
                  <a:pt x="1352653" y="470140"/>
                  <a:pt x="1339985" y="541482"/>
                </a:cubicBezTo>
                <a:cubicBezTo>
                  <a:pt x="1371417" y="592632"/>
                  <a:pt x="1357987" y="608157"/>
                  <a:pt x="1356939" y="628922"/>
                </a:cubicBezTo>
                <a:cubicBezTo>
                  <a:pt x="1354177" y="683214"/>
                  <a:pt x="1375418" y="710265"/>
                  <a:pt x="1380276" y="724172"/>
                </a:cubicBezTo>
                <a:cubicBezTo>
                  <a:pt x="1385133" y="738078"/>
                  <a:pt x="1384752" y="744174"/>
                  <a:pt x="1377894" y="751794"/>
                </a:cubicBezTo>
                <a:cubicBezTo>
                  <a:pt x="1369553" y="763053"/>
                  <a:pt x="1360586" y="773833"/>
                  <a:pt x="1351034" y="784084"/>
                </a:cubicBezTo>
                <a:cubicBezTo>
                  <a:pt x="1340080" y="794181"/>
                  <a:pt x="1329603" y="789513"/>
                  <a:pt x="1319030" y="786846"/>
                </a:cubicBezTo>
                <a:cubicBezTo>
                  <a:pt x="1268331" y="773657"/>
                  <a:pt x="1216322" y="766149"/>
                  <a:pt x="1163963" y="764463"/>
                </a:cubicBezTo>
                <a:cubicBezTo>
                  <a:pt x="1127292" y="762843"/>
                  <a:pt x="1093764" y="799038"/>
                  <a:pt x="1084525" y="809135"/>
                </a:cubicBezTo>
                <a:cubicBezTo>
                  <a:pt x="1075285" y="819231"/>
                  <a:pt x="1089096" y="825613"/>
                  <a:pt x="1096621" y="830566"/>
                </a:cubicBezTo>
                <a:cubicBezTo>
                  <a:pt x="1117767" y="844568"/>
                  <a:pt x="1126530" y="861618"/>
                  <a:pt x="1144246" y="869619"/>
                </a:cubicBezTo>
                <a:cubicBezTo>
                  <a:pt x="1161963" y="877620"/>
                  <a:pt x="1178727" y="883049"/>
                  <a:pt x="1187966" y="901813"/>
                </a:cubicBezTo>
                <a:cubicBezTo>
                  <a:pt x="1192687" y="912784"/>
                  <a:pt x="1188974" y="925562"/>
                  <a:pt x="1179108" y="932293"/>
                </a:cubicBezTo>
                <a:cubicBezTo>
                  <a:pt x="1192530" y="941061"/>
                  <a:pt x="1205267" y="950837"/>
                  <a:pt x="1217208" y="961535"/>
                </a:cubicBezTo>
                <a:cubicBezTo>
                  <a:pt x="1226733" y="970012"/>
                  <a:pt x="1228447" y="987633"/>
                  <a:pt x="1215588" y="991634"/>
                </a:cubicBezTo>
                <a:cubicBezTo>
                  <a:pt x="1200025" y="996735"/>
                  <a:pt x="1184107" y="1000683"/>
                  <a:pt x="1167963" y="1003445"/>
                </a:cubicBezTo>
                <a:cubicBezTo>
                  <a:pt x="1152057" y="1005350"/>
                  <a:pt x="1150342" y="994777"/>
                  <a:pt x="1147104" y="990110"/>
                </a:cubicBezTo>
                <a:cubicBezTo>
                  <a:pt x="1133007" y="969726"/>
                  <a:pt x="1102812" y="938103"/>
                  <a:pt x="1076428" y="931722"/>
                </a:cubicBezTo>
                <a:cubicBezTo>
                  <a:pt x="1029375" y="920292"/>
                  <a:pt x="1026993" y="895431"/>
                  <a:pt x="996513" y="868095"/>
                </a:cubicBezTo>
                <a:cubicBezTo>
                  <a:pt x="978797" y="852283"/>
                  <a:pt x="976320" y="865523"/>
                  <a:pt x="954603" y="882954"/>
                </a:cubicBezTo>
                <a:cubicBezTo>
                  <a:pt x="912789" y="916577"/>
                  <a:pt x="911169" y="889621"/>
                  <a:pt x="873927" y="912576"/>
                </a:cubicBezTo>
                <a:cubicBezTo>
                  <a:pt x="812490" y="950676"/>
                  <a:pt x="810300" y="926864"/>
                  <a:pt x="813538" y="917053"/>
                </a:cubicBezTo>
                <a:cubicBezTo>
                  <a:pt x="821039" y="898236"/>
                  <a:pt x="829529" y="879827"/>
                  <a:pt x="838970" y="861904"/>
                </a:cubicBezTo>
                <a:cubicBezTo>
                  <a:pt x="855448" y="827899"/>
                  <a:pt x="881070" y="856950"/>
                  <a:pt x="902597" y="837710"/>
                </a:cubicBezTo>
                <a:cubicBezTo>
                  <a:pt x="913600" y="827172"/>
                  <a:pt x="923204" y="815263"/>
                  <a:pt x="931172" y="802277"/>
                </a:cubicBezTo>
                <a:cubicBezTo>
                  <a:pt x="900978" y="770654"/>
                  <a:pt x="893072" y="786656"/>
                  <a:pt x="834398" y="783989"/>
                </a:cubicBezTo>
                <a:cubicBezTo>
                  <a:pt x="779439" y="781512"/>
                  <a:pt x="776676" y="762462"/>
                  <a:pt x="764103" y="724077"/>
                </a:cubicBezTo>
                <a:cubicBezTo>
                  <a:pt x="731718" y="625112"/>
                  <a:pt x="677045" y="601776"/>
                  <a:pt x="599607" y="550626"/>
                </a:cubicBezTo>
                <a:cubicBezTo>
                  <a:pt x="534837" y="507764"/>
                  <a:pt x="562650" y="486142"/>
                  <a:pt x="523407" y="448328"/>
                </a:cubicBezTo>
                <a:cubicBezTo>
                  <a:pt x="503309" y="429278"/>
                  <a:pt x="503023" y="416610"/>
                  <a:pt x="498927" y="395655"/>
                </a:cubicBezTo>
                <a:cubicBezTo>
                  <a:pt x="494832" y="374700"/>
                  <a:pt x="491498" y="374700"/>
                  <a:pt x="472734" y="371842"/>
                </a:cubicBezTo>
                <a:cubicBezTo>
                  <a:pt x="453969" y="368985"/>
                  <a:pt x="381389" y="360984"/>
                  <a:pt x="344337" y="328694"/>
                </a:cubicBezTo>
                <a:cubicBezTo>
                  <a:pt x="304236" y="293832"/>
                  <a:pt x="303474" y="307739"/>
                  <a:pt x="256421" y="309644"/>
                </a:cubicBezTo>
                <a:cubicBezTo>
                  <a:pt x="103449" y="317264"/>
                  <a:pt x="9914" y="210489"/>
                  <a:pt x="7247" y="154958"/>
                </a:cubicBezTo>
                <a:cubicBezTo>
                  <a:pt x="5723" y="124668"/>
                  <a:pt x="21344" y="118001"/>
                  <a:pt x="37251" y="133050"/>
                </a:cubicBezTo>
                <a:cubicBezTo>
                  <a:pt x="74674" y="165507"/>
                  <a:pt x="121288" y="185485"/>
                  <a:pt x="170601" y="190200"/>
                </a:cubicBezTo>
                <a:cubicBezTo>
                  <a:pt x="265851" y="200487"/>
                  <a:pt x="299664" y="175056"/>
                  <a:pt x="328906" y="180675"/>
                </a:cubicBezTo>
                <a:cubicBezTo>
                  <a:pt x="386532" y="191058"/>
                  <a:pt x="383865" y="216585"/>
                  <a:pt x="416155" y="265734"/>
                </a:cubicBezTo>
                <a:cubicBezTo>
                  <a:pt x="435205" y="294309"/>
                  <a:pt x="548457" y="245255"/>
                  <a:pt x="564078" y="237159"/>
                </a:cubicBezTo>
                <a:cubicBezTo>
                  <a:pt x="636183" y="200392"/>
                  <a:pt x="716478" y="151434"/>
                  <a:pt x="851543" y="172960"/>
                </a:cubicBezTo>
                <a:cubicBezTo>
                  <a:pt x="1007562" y="197249"/>
                  <a:pt x="1123767" y="169341"/>
                  <a:pt x="1183108" y="148100"/>
                </a:cubicBezTo>
                <a:cubicBezTo>
                  <a:pt x="1228733" y="131717"/>
                  <a:pt x="1205968" y="128193"/>
                  <a:pt x="1195300" y="120382"/>
                </a:cubicBezTo>
                <a:cubicBezTo>
                  <a:pt x="1184632" y="112572"/>
                  <a:pt x="1151961" y="88854"/>
                  <a:pt x="1158819" y="74662"/>
                </a:cubicBezTo>
                <a:cubicBezTo>
                  <a:pt x="1168916" y="53517"/>
                  <a:pt x="1285978" y="116953"/>
                  <a:pt x="1304266" y="94474"/>
                </a:cubicBezTo>
                <a:cubicBezTo>
                  <a:pt x="1312839" y="83806"/>
                  <a:pt x="1223970" y="39801"/>
                  <a:pt x="1245021" y="14083"/>
                </a:cubicBezTo>
                <a:cubicBezTo>
                  <a:pt x="1266071" y="-11634"/>
                  <a:pt x="1294265" y="40944"/>
                  <a:pt x="1366464" y="61041"/>
                </a:cubicBezTo>
                <a:cubicBezTo>
                  <a:pt x="1407517" y="72471"/>
                  <a:pt x="1421805" y="77520"/>
                  <a:pt x="1427139" y="70566"/>
                </a:cubicBezTo>
                <a:cubicBezTo>
                  <a:pt x="1437902" y="57231"/>
                  <a:pt x="1416566" y="47516"/>
                  <a:pt x="1427139" y="37896"/>
                </a:cubicBezTo>
                <a:cubicBezTo>
                  <a:pt x="1441426" y="25132"/>
                  <a:pt x="1480860" y="54374"/>
                  <a:pt x="1515150" y="69709"/>
                </a:cubicBezTo>
                <a:cubicBezTo>
                  <a:pt x="1551440" y="85806"/>
                  <a:pt x="1512864" y="26370"/>
                  <a:pt x="1576300" y="69709"/>
                </a:cubicBezTo>
                <a:cubicBezTo>
                  <a:pt x="1623258" y="101999"/>
                  <a:pt x="1655167" y="106190"/>
                  <a:pt x="1690029" y="106571"/>
                </a:cubicBezTo>
                <a:cubicBezTo>
                  <a:pt x="1712698" y="106571"/>
                  <a:pt x="1704411" y="99237"/>
                  <a:pt x="1707555" y="82758"/>
                </a:cubicBezTo>
                <a:cubicBezTo>
                  <a:pt x="1710698" y="66280"/>
                  <a:pt x="1720128" y="18655"/>
                  <a:pt x="1731939" y="10845"/>
                </a:cubicBezTo>
                <a:cubicBezTo>
                  <a:pt x="1755465" y="-4491"/>
                  <a:pt x="1759180" y="48183"/>
                  <a:pt x="1766419" y="86568"/>
                </a:cubicBezTo>
                <a:cubicBezTo>
                  <a:pt x="1773658" y="124954"/>
                  <a:pt x="1790327" y="152005"/>
                  <a:pt x="1832713" y="190105"/>
                </a:cubicBezTo>
                <a:cubicBezTo>
                  <a:pt x="1865289" y="219156"/>
                  <a:pt x="1861288" y="238873"/>
                  <a:pt x="1869861" y="267639"/>
                </a:cubicBezTo>
                <a:cubicBezTo>
                  <a:pt x="1884529" y="316692"/>
                  <a:pt x="1898436" y="373747"/>
                  <a:pt x="1941489" y="434517"/>
                </a:cubicBezTo>
                <a:moveTo>
                  <a:pt x="1055664" y="657497"/>
                </a:moveTo>
                <a:cubicBezTo>
                  <a:pt x="1058521" y="673213"/>
                  <a:pt x="1074714" y="674832"/>
                  <a:pt x="1089954" y="674928"/>
                </a:cubicBezTo>
                <a:cubicBezTo>
                  <a:pt x="1105611" y="654818"/>
                  <a:pt x="1117899" y="632300"/>
                  <a:pt x="1126339" y="608253"/>
                </a:cubicBezTo>
                <a:cubicBezTo>
                  <a:pt x="1123291" y="601490"/>
                  <a:pt x="1117671" y="583583"/>
                  <a:pt x="1114147" y="574248"/>
                </a:cubicBezTo>
                <a:cubicBezTo>
                  <a:pt x="1110623" y="564914"/>
                  <a:pt x="1100526" y="569010"/>
                  <a:pt x="1090144" y="570819"/>
                </a:cubicBezTo>
                <a:cubicBezTo>
                  <a:pt x="1017754" y="583392"/>
                  <a:pt x="941649" y="531481"/>
                  <a:pt x="879451" y="521099"/>
                </a:cubicBezTo>
                <a:cubicBezTo>
                  <a:pt x="856782" y="517384"/>
                  <a:pt x="861639" y="530624"/>
                  <a:pt x="864497" y="545292"/>
                </a:cubicBezTo>
                <a:cubicBezTo>
                  <a:pt x="874290" y="586864"/>
                  <a:pt x="886794" y="627751"/>
                  <a:pt x="901930" y="667689"/>
                </a:cubicBezTo>
                <a:cubicBezTo>
                  <a:pt x="914217" y="697026"/>
                  <a:pt x="940030" y="707313"/>
                  <a:pt x="969367" y="712551"/>
                </a:cubicBezTo>
                <a:cubicBezTo>
                  <a:pt x="1006038" y="718933"/>
                  <a:pt x="1014801" y="742555"/>
                  <a:pt x="1033661" y="751890"/>
                </a:cubicBezTo>
                <a:cubicBezTo>
                  <a:pt x="1042212" y="745853"/>
                  <a:pt x="1049146" y="737806"/>
                  <a:pt x="1053854" y="728458"/>
                </a:cubicBezTo>
                <a:cubicBezTo>
                  <a:pt x="1050139" y="716266"/>
                  <a:pt x="1038900" y="715695"/>
                  <a:pt x="1025279" y="710932"/>
                </a:cubicBezTo>
                <a:cubicBezTo>
                  <a:pt x="1001181" y="702550"/>
                  <a:pt x="995466" y="691882"/>
                  <a:pt x="984607" y="684643"/>
                </a:cubicBezTo>
                <a:cubicBezTo>
                  <a:pt x="951365" y="660735"/>
                  <a:pt x="959080" y="641971"/>
                  <a:pt x="977178" y="643400"/>
                </a:cubicBezTo>
                <a:cubicBezTo>
                  <a:pt x="997753" y="644994"/>
                  <a:pt x="1018420" y="644994"/>
                  <a:pt x="1038995" y="643400"/>
                </a:cubicBezTo>
                <a:cubicBezTo>
                  <a:pt x="1047567" y="642162"/>
                  <a:pt x="1052997" y="642257"/>
                  <a:pt x="1055854" y="657878"/>
                </a:cubicBezTo>
                <a:moveTo>
                  <a:pt x="1236829" y="640447"/>
                </a:moveTo>
                <a:cubicBezTo>
                  <a:pt x="1226256" y="656259"/>
                  <a:pt x="1203206" y="691025"/>
                  <a:pt x="1198729" y="698931"/>
                </a:cubicBezTo>
                <a:cubicBezTo>
                  <a:pt x="1194252" y="706836"/>
                  <a:pt x="1186442" y="719314"/>
                  <a:pt x="1209588" y="721886"/>
                </a:cubicBezTo>
                <a:cubicBezTo>
                  <a:pt x="1232733" y="724458"/>
                  <a:pt x="1263975" y="728649"/>
                  <a:pt x="1276263" y="726267"/>
                </a:cubicBezTo>
                <a:cubicBezTo>
                  <a:pt x="1288550" y="723886"/>
                  <a:pt x="1300361" y="717695"/>
                  <a:pt x="1290741" y="700169"/>
                </a:cubicBezTo>
                <a:cubicBezTo>
                  <a:pt x="1283692" y="687215"/>
                  <a:pt x="1257213" y="646638"/>
                  <a:pt x="1253403" y="641590"/>
                </a:cubicBezTo>
                <a:cubicBezTo>
                  <a:pt x="1249593" y="636542"/>
                  <a:pt x="1243878" y="629208"/>
                  <a:pt x="1236353" y="640447"/>
                </a:cubicBezTo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439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or Speaker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D03827B-8CA2-45AD-83BA-2D505EE31923}"/>
              </a:ext>
            </a:extLst>
          </p:cNvPr>
          <p:cNvSpPr/>
          <p:nvPr userDrawn="1"/>
        </p:nvSpPr>
        <p:spPr>
          <a:xfrm>
            <a:off x="5622608" y="3235471"/>
            <a:ext cx="957263" cy="494975"/>
          </a:xfrm>
          <a:custGeom>
            <a:avLst/>
            <a:gdLst>
              <a:gd name="connsiteX0" fmla="*/ 1941489 w 1952625"/>
              <a:gd name="connsiteY0" fmla="*/ 434612 h 1009650"/>
              <a:gd name="connsiteX1" fmla="*/ 1946251 w 1952625"/>
              <a:gd name="connsiteY1" fmla="*/ 456996 h 1009650"/>
              <a:gd name="connsiteX2" fmla="*/ 1920534 w 1952625"/>
              <a:gd name="connsiteY2" fmla="*/ 495667 h 1009650"/>
              <a:gd name="connsiteX3" fmla="*/ 1897483 w 1952625"/>
              <a:gd name="connsiteY3" fmla="*/ 518146 h 1009650"/>
              <a:gd name="connsiteX4" fmla="*/ 1836999 w 1952625"/>
              <a:gd name="connsiteY4" fmla="*/ 499096 h 1009650"/>
              <a:gd name="connsiteX5" fmla="*/ 1827475 w 1952625"/>
              <a:gd name="connsiteY5" fmla="*/ 453376 h 1009650"/>
              <a:gd name="connsiteX6" fmla="*/ 1774134 w 1952625"/>
              <a:gd name="connsiteY6" fmla="*/ 405751 h 1009650"/>
              <a:gd name="connsiteX7" fmla="*/ 1733558 w 1952625"/>
              <a:gd name="connsiteY7" fmla="*/ 387654 h 1009650"/>
              <a:gd name="connsiteX8" fmla="*/ 1666883 w 1952625"/>
              <a:gd name="connsiteY8" fmla="*/ 329932 h 1009650"/>
              <a:gd name="connsiteX9" fmla="*/ 1635355 w 1952625"/>
              <a:gd name="connsiteY9" fmla="*/ 312597 h 1009650"/>
              <a:gd name="connsiteX10" fmla="*/ 1444188 w 1952625"/>
              <a:gd name="connsiteY10" fmla="*/ 385082 h 1009650"/>
              <a:gd name="connsiteX11" fmla="*/ 1339985 w 1952625"/>
              <a:gd name="connsiteY11" fmla="*/ 541482 h 1009650"/>
              <a:gd name="connsiteX12" fmla="*/ 1356939 w 1952625"/>
              <a:gd name="connsiteY12" fmla="*/ 628922 h 1009650"/>
              <a:gd name="connsiteX13" fmla="*/ 1380276 w 1952625"/>
              <a:gd name="connsiteY13" fmla="*/ 724172 h 1009650"/>
              <a:gd name="connsiteX14" fmla="*/ 1377894 w 1952625"/>
              <a:gd name="connsiteY14" fmla="*/ 751794 h 1009650"/>
              <a:gd name="connsiteX15" fmla="*/ 1351034 w 1952625"/>
              <a:gd name="connsiteY15" fmla="*/ 784084 h 1009650"/>
              <a:gd name="connsiteX16" fmla="*/ 1319030 w 1952625"/>
              <a:gd name="connsiteY16" fmla="*/ 786846 h 1009650"/>
              <a:gd name="connsiteX17" fmla="*/ 1163963 w 1952625"/>
              <a:gd name="connsiteY17" fmla="*/ 764463 h 1009650"/>
              <a:gd name="connsiteX18" fmla="*/ 1084525 w 1952625"/>
              <a:gd name="connsiteY18" fmla="*/ 809135 h 1009650"/>
              <a:gd name="connsiteX19" fmla="*/ 1096621 w 1952625"/>
              <a:gd name="connsiteY19" fmla="*/ 830566 h 1009650"/>
              <a:gd name="connsiteX20" fmla="*/ 1144246 w 1952625"/>
              <a:gd name="connsiteY20" fmla="*/ 869619 h 1009650"/>
              <a:gd name="connsiteX21" fmla="*/ 1187966 w 1952625"/>
              <a:gd name="connsiteY21" fmla="*/ 901813 h 1009650"/>
              <a:gd name="connsiteX22" fmla="*/ 1179108 w 1952625"/>
              <a:gd name="connsiteY22" fmla="*/ 932293 h 1009650"/>
              <a:gd name="connsiteX23" fmla="*/ 1217208 w 1952625"/>
              <a:gd name="connsiteY23" fmla="*/ 961535 h 1009650"/>
              <a:gd name="connsiteX24" fmla="*/ 1215588 w 1952625"/>
              <a:gd name="connsiteY24" fmla="*/ 991634 h 1009650"/>
              <a:gd name="connsiteX25" fmla="*/ 1167963 w 1952625"/>
              <a:gd name="connsiteY25" fmla="*/ 1003445 h 1009650"/>
              <a:gd name="connsiteX26" fmla="*/ 1147104 w 1952625"/>
              <a:gd name="connsiteY26" fmla="*/ 990110 h 1009650"/>
              <a:gd name="connsiteX27" fmla="*/ 1076428 w 1952625"/>
              <a:gd name="connsiteY27" fmla="*/ 931722 h 1009650"/>
              <a:gd name="connsiteX28" fmla="*/ 996513 w 1952625"/>
              <a:gd name="connsiteY28" fmla="*/ 868095 h 1009650"/>
              <a:gd name="connsiteX29" fmla="*/ 954603 w 1952625"/>
              <a:gd name="connsiteY29" fmla="*/ 882954 h 1009650"/>
              <a:gd name="connsiteX30" fmla="*/ 873927 w 1952625"/>
              <a:gd name="connsiteY30" fmla="*/ 912576 h 1009650"/>
              <a:gd name="connsiteX31" fmla="*/ 813538 w 1952625"/>
              <a:gd name="connsiteY31" fmla="*/ 917053 h 1009650"/>
              <a:gd name="connsiteX32" fmla="*/ 838970 w 1952625"/>
              <a:gd name="connsiteY32" fmla="*/ 861904 h 1009650"/>
              <a:gd name="connsiteX33" fmla="*/ 902597 w 1952625"/>
              <a:gd name="connsiteY33" fmla="*/ 837710 h 1009650"/>
              <a:gd name="connsiteX34" fmla="*/ 931172 w 1952625"/>
              <a:gd name="connsiteY34" fmla="*/ 802277 h 1009650"/>
              <a:gd name="connsiteX35" fmla="*/ 834398 w 1952625"/>
              <a:gd name="connsiteY35" fmla="*/ 783989 h 1009650"/>
              <a:gd name="connsiteX36" fmla="*/ 764103 w 1952625"/>
              <a:gd name="connsiteY36" fmla="*/ 724077 h 1009650"/>
              <a:gd name="connsiteX37" fmla="*/ 599607 w 1952625"/>
              <a:gd name="connsiteY37" fmla="*/ 550626 h 1009650"/>
              <a:gd name="connsiteX38" fmla="*/ 523407 w 1952625"/>
              <a:gd name="connsiteY38" fmla="*/ 448328 h 1009650"/>
              <a:gd name="connsiteX39" fmla="*/ 498927 w 1952625"/>
              <a:gd name="connsiteY39" fmla="*/ 395655 h 1009650"/>
              <a:gd name="connsiteX40" fmla="*/ 472734 w 1952625"/>
              <a:gd name="connsiteY40" fmla="*/ 371842 h 1009650"/>
              <a:gd name="connsiteX41" fmla="*/ 344337 w 1952625"/>
              <a:gd name="connsiteY41" fmla="*/ 328694 h 1009650"/>
              <a:gd name="connsiteX42" fmla="*/ 256421 w 1952625"/>
              <a:gd name="connsiteY42" fmla="*/ 309644 h 1009650"/>
              <a:gd name="connsiteX43" fmla="*/ 7247 w 1952625"/>
              <a:gd name="connsiteY43" fmla="*/ 154958 h 1009650"/>
              <a:gd name="connsiteX44" fmla="*/ 37251 w 1952625"/>
              <a:gd name="connsiteY44" fmla="*/ 133050 h 1009650"/>
              <a:gd name="connsiteX45" fmla="*/ 170601 w 1952625"/>
              <a:gd name="connsiteY45" fmla="*/ 190200 h 1009650"/>
              <a:gd name="connsiteX46" fmla="*/ 328906 w 1952625"/>
              <a:gd name="connsiteY46" fmla="*/ 180675 h 1009650"/>
              <a:gd name="connsiteX47" fmla="*/ 416155 w 1952625"/>
              <a:gd name="connsiteY47" fmla="*/ 265734 h 1009650"/>
              <a:gd name="connsiteX48" fmla="*/ 564078 w 1952625"/>
              <a:gd name="connsiteY48" fmla="*/ 237159 h 1009650"/>
              <a:gd name="connsiteX49" fmla="*/ 851543 w 1952625"/>
              <a:gd name="connsiteY49" fmla="*/ 172960 h 1009650"/>
              <a:gd name="connsiteX50" fmla="*/ 1183108 w 1952625"/>
              <a:gd name="connsiteY50" fmla="*/ 148100 h 1009650"/>
              <a:gd name="connsiteX51" fmla="*/ 1195300 w 1952625"/>
              <a:gd name="connsiteY51" fmla="*/ 120382 h 1009650"/>
              <a:gd name="connsiteX52" fmla="*/ 1158819 w 1952625"/>
              <a:gd name="connsiteY52" fmla="*/ 74662 h 1009650"/>
              <a:gd name="connsiteX53" fmla="*/ 1304266 w 1952625"/>
              <a:gd name="connsiteY53" fmla="*/ 94474 h 1009650"/>
              <a:gd name="connsiteX54" fmla="*/ 1245021 w 1952625"/>
              <a:gd name="connsiteY54" fmla="*/ 14083 h 1009650"/>
              <a:gd name="connsiteX55" fmla="*/ 1366464 w 1952625"/>
              <a:gd name="connsiteY55" fmla="*/ 61041 h 1009650"/>
              <a:gd name="connsiteX56" fmla="*/ 1427139 w 1952625"/>
              <a:gd name="connsiteY56" fmla="*/ 70566 h 1009650"/>
              <a:gd name="connsiteX57" fmla="*/ 1427139 w 1952625"/>
              <a:gd name="connsiteY57" fmla="*/ 37896 h 1009650"/>
              <a:gd name="connsiteX58" fmla="*/ 1515150 w 1952625"/>
              <a:gd name="connsiteY58" fmla="*/ 69709 h 1009650"/>
              <a:gd name="connsiteX59" fmla="*/ 1576300 w 1952625"/>
              <a:gd name="connsiteY59" fmla="*/ 69709 h 1009650"/>
              <a:gd name="connsiteX60" fmla="*/ 1690029 w 1952625"/>
              <a:gd name="connsiteY60" fmla="*/ 106571 h 1009650"/>
              <a:gd name="connsiteX61" fmla="*/ 1707555 w 1952625"/>
              <a:gd name="connsiteY61" fmla="*/ 82758 h 1009650"/>
              <a:gd name="connsiteX62" fmla="*/ 1731939 w 1952625"/>
              <a:gd name="connsiteY62" fmla="*/ 10845 h 1009650"/>
              <a:gd name="connsiteX63" fmla="*/ 1766419 w 1952625"/>
              <a:gd name="connsiteY63" fmla="*/ 86568 h 1009650"/>
              <a:gd name="connsiteX64" fmla="*/ 1832713 w 1952625"/>
              <a:gd name="connsiteY64" fmla="*/ 190105 h 1009650"/>
              <a:gd name="connsiteX65" fmla="*/ 1869861 w 1952625"/>
              <a:gd name="connsiteY65" fmla="*/ 267639 h 1009650"/>
              <a:gd name="connsiteX66" fmla="*/ 1941489 w 1952625"/>
              <a:gd name="connsiteY66" fmla="*/ 434517 h 1009650"/>
              <a:gd name="connsiteX67" fmla="*/ 1055664 w 1952625"/>
              <a:gd name="connsiteY67" fmla="*/ 657497 h 1009650"/>
              <a:gd name="connsiteX68" fmla="*/ 1089954 w 1952625"/>
              <a:gd name="connsiteY68" fmla="*/ 674928 h 1009650"/>
              <a:gd name="connsiteX69" fmla="*/ 1126339 w 1952625"/>
              <a:gd name="connsiteY69" fmla="*/ 608253 h 1009650"/>
              <a:gd name="connsiteX70" fmla="*/ 1114147 w 1952625"/>
              <a:gd name="connsiteY70" fmla="*/ 574248 h 1009650"/>
              <a:gd name="connsiteX71" fmla="*/ 1090144 w 1952625"/>
              <a:gd name="connsiteY71" fmla="*/ 570819 h 1009650"/>
              <a:gd name="connsiteX72" fmla="*/ 879451 w 1952625"/>
              <a:gd name="connsiteY72" fmla="*/ 521099 h 1009650"/>
              <a:gd name="connsiteX73" fmla="*/ 864497 w 1952625"/>
              <a:gd name="connsiteY73" fmla="*/ 545292 h 1009650"/>
              <a:gd name="connsiteX74" fmla="*/ 901930 w 1952625"/>
              <a:gd name="connsiteY74" fmla="*/ 667689 h 1009650"/>
              <a:gd name="connsiteX75" fmla="*/ 969367 w 1952625"/>
              <a:gd name="connsiteY75" fmla="*/ 712551 h 1009650"/>
              <a:gd name="connsiteX76" fmla="*/ 1033661 w 1952625"/>
              <a:gd name="connsiteY76" fmla="*/ 751890 h 1009650"/>
              <a:gd name="connsiteX77" fmla="*/ 1053854 w 1952625"/>
              <a:gd name="connsiteY77" fmla="*/ 728458 h 1009650"/>
              <a:gd name="connsiteX78" fmla="*/ 1025279 w 1952625"/>
              <a:gd name="connsiteY78" fmla="*/ 710932 h 1009650"/>
              <a:gd name="connsiteX79" fmla="*/ 984607 w 1952625"/>
              <a:gd name="connsiteY79" fmla="*/ 684643 h 1009650"/>
              <a:gd name="connsiteX80" fmla="*/ 977178 w 1952625"/>
              <a:gd name="connsiteY80" fmla="*/ 643400 h 1009650"/>
              <a:gd name="connsiteX81" fmla="*/ 1038995 w 1952625"/>
              <a:gd name="connsiteY81" fmla="*/ 643400 h 1009650"/>
              <a:gd name="connsiteX82" fmla="*/ 1055854 w 1952625"/>
              <a:gd name="connsiteY82" fmla="*/ 657878 h 1009650"/>
              <a:gd name="connsiteX83" fmla="*/ 1236829 w 1952625"/>
              <a:gd name="connsiteY83" fmla="*/ 640447 h 1009650"/>
              <a:gd name="connsiteX84" fmla="*/ 1198729 w 1952625"/>
              <a:gd name="connsiteY84" fmla="*/ 698931 h 1009650"/>
              <a:gd name="connsiteX85" fmla="*/ 1209588 w 1952625"/>
              <a:gd name="connsiteY85" fmla="*/ 721886 h 1009650"/>
              <a:gd name="connsiteX86" fmla="*/ 1276263 w 1952625"/>
              <a:gd name="connsiteY86" fmla="*/ 726267 h 1009650"/>
              <a:gd name="connsiteX87" fmla="*/ 1290741 w 1952625"/>
              <a:gd name="connsiteY87" fmla="*/ 700169 h 1009650"/>
              <a:gd name="connsiteX88" fmla="*/ 1253403 w 1952625"/>
              <a:gd name="connsiteY88" fmla="*/ 641590 h 1009650"/>
              <a:gd name="connsiteX89" fmla="*/ 1236353 w 1952625"/>
              <a:gd name="connsiteY89" fmla="*/ 640447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52625" h="1009650">
                <a:moveTo>
                  <a:pt x="1941489" y="434612"/>
                </a:moveTo>
                <a:cubicBezTo>
                  <a:pt x="1948251" y="444137"/>
                  <a:pt x="1945680" y="446232"/>
                  <a:pt x="1946251" y="456996"/>
                </a:cubicBezTo>
                <a:cubicBezTo>
                  <a:pt x="1947013" y="471378"/>
                  <a:pt x="1930916" y="473855"/>
                  <a:pt x="1920534" y="495667"/>
                </a:cubicBezTo>
                <a:cubicBezTo>
                  <a:pt x="1917218" y="506620"/>
                  <a:pt x="1908515" y="515106"/>
                  <a:pt x="1897483" y="518146"/>
                </a:cubicBezTo>
                <a:cubicBezTo>
                  <a:pt x="1875539" y="520598"/>
                  <a:pt x="1853578" y="513681"/>
                  <a:pt x="1836999" y="499096"/>
                </a:cubicBezTo>
                <a:cubicBezTo>
                  <a:pt x="1823188" y="484237"/>
                  <a:pt x="1833856" y="465282"/>
                  <a:pt x="1827475" y="453376"/>
                </a:cubicBezTo>
                <a:cubicBezTo>
                  <a:pt x="1812234" y="426039"/>
                  <a:pt x="1785564" y="415276"/>
                  <a:pt x="1774134" y="405751"/>
                </a:cubicBezTo>
                <a:cubicBezTo>
                  <a:pt x="1762357" y="396384"/>
                  <a:pt x="1748396" y="390157"/>
                  <a:pt x="1733558" y="387654"/>
                </a:cubicBezTo>
                <a:cubicBezTo>
                  <a:pt x="1688600" y="376414"/>
                  <a:pt x="1682599" y="352602"/>
                  <a:pt x="1666883" y="329932"/>
                </a:cubicBezTo>
                <a:cubicBezTo>
                  <a:pt x="1651167" y="307263"/>
                  <a:pt x="1640975" y="310882"/>
                  <a:pt x="1635355" y="312597"/>
                </a:cubicBezTo>
                <a:cubicBezTo>
                  <a:pt x="1565346" y="329837"/>
                  <a:pt x="1482384" y="361555"/>
                  <a:pt x="1444188" y="385082"/>
                </a:cubicBezTo>
                <a:cubicBezTo>
                  <a:pt x="1379514" y="424801"/>
                  <a:pt x="1352653" y="470140"/>
                  <a:pt x="1339985" y="541482"/>
                </a:cubicBezTo>
                <a:cubicBezTo>
                  <a:pt x="1371417" y="592632"/>
                  <a:pt x="1357987" y="608157"/>
                  <a:pt x="1356939" y="628922"/>
                </a:cubicBezTo>
                <a:cubicBezTo>
                  <a:pt x="1354177" y="683214"/>
                  <a:pt x="1375418" y="710265"/>
                  <a:pt x="1380276" y="724172"/>
                </a:cubicBezTo>
                <a:cubicBezTo>
                  <a:pt x="1385133" y="738078"/>
                  <a:pt x="1384752" y="744174"/>
                  <a:pt x="1377894" y="751794"/>
                </a:cubicBezTo>
                <a:cubicBezTo>
                  <a:pt x="1369553" y="763053"/>
                  <a:pt x="1360586" y="773833"/>
                  <a:pt x="1351034" y="784084"/>
                </a:cubicBezTo>
                <a:cubicBezTo>
                  <a:pt x="1340080" y="794181"/>
                  <a:pt x="1329603" y="789513"/>
                  <a:pt x="1319030" y="786846"/>
                </a:cubicBezTo>
                <a:cubicBezTo>
                  <a:pt x="1268331" y="773657"/>
                  <a:pt x="1216322" y="766149"/>
                  <a:pt x="1163963" y="764463"/>
                </a:cubicBezTo>
                <a:cubicBezTo>
                  <a:pt x="1127292" y="762843"/>
                  <a:pt x="1093764" y="799038"/>
                  <a:pt x="1084525" y="809135"/>
                </a:cubicBezTo>
                <a:cubicBezTo>
                  <a:pt x="1075285" y="819231"/>
                  <a:pt x="1089096" y="825613"/>
                  <a:pt x="1096621" y="830566"/>
                </a:cubicBezTo>
                <a:cubicBezTo>
                  <a:pt x="1117767" y="844568"/>
                  <a:pt x="1126530" y="861618"/>
                  <a:pt x="1144246" y="869619"/>
                </a:cubicBezTo>
                <a:cubicBezTo>
                  <a:pt x="1161963" y="877620"/>
                  <a:pt x="1178727" y="883049"/>
                  <a:pt x="1187966" y="901813"/>
                </a:cubicBezTo>
                <a:cubicBezTo>
                  <a:pt x="1192687" y="912784"/>
                  <a:pt x="1188974" y="925562"/>
                  <a:pt x="1179108" y="932293"/>
                </a:cubicBezTo>
                <a:cubicBezTo>
                  <a:pt x="1192530" y="941061"/>
                  <a:pt x="1205267" y="950837"/>
                  <a:pt x="1217208" y="961535"/>
                </a:cubicBezTo>
                <a:cubicBezTo>
                  <a:pt x="1226733" y="970012"/>
                  <a:pt x="1228447" y="987633"/>
                  <a:pt x="1215588" y="991634"/>
                </a:cubicBezTo>
                <a:cubicBezTo>
                  <a:pt x="1200025" y="996735"/>
                  <a:pt x="1184107" y="1000683"/>
                  <a:pt x="1167963" y="1003445"/>
                </a:cubicBezTo>
                <a:cubicBezTo>
                  <a:pt x="1152057" y="1005350"/>
                  <a:pt x="1150342" y="994777"/>
                  <a:pt x="1147104" y="990110"/>
                </a:cubicBezTo>
                <a:cubicBezTo>
                  <a:pt x="1133007" y="969726"/>
                  <a:pt x="1102812" y="938103"/>
                  <a:pt x="1076428" y="931722"/>
                </a:cubicBezTo>
                <a:cubicBezTo>
                  <a:pt x="1029375" y="920292"/>
                  <a:pt x="1026993" y="895431"/>
                  <a:pt x="996513" y="868095"/>
                </a:cubicBezTo>
                <a:cubicBezTo>
                  <a:pt x="978797" y="852283"/>
                  <a:pt x="976320" y="865523"/>
                  <a:pt x="954603" y="882954"/>
                </a:cubicBezTo>
                <a:cubicBezTo>
                  <a:pt x="912789" y="916577"/>
                  <a:pt x="911169" y="889621"/>
                  <a:pt x="873927" y="912576"/>
                </a:cubicBezTo>
                <a:cubicBezTo>
                  <a:pt x="812490" y="950676"/>
                  <a:pt x="810300" y="926864"/>
                  <a:pt x="813538" y="917053"/>
                </a:cubicBezTo>
                <a:cubicBezTo>
                  <a:pt x="821039" y="898236"/>
                  <a:pt x="829529" y="879827"/>
                  <a:pt x="838970" y="861904"/>
                </a:cubicBezTo>
                <a:cubicBezTo>
                  <a:pt x="855448" y="827899"/>
                  <a:pt x="881070" y="856950"/>
                  <a:pt x="902597" y="837710"/>
                </a:cubicBezTo>
                <a:cubicBezTo>
                  <a:pt x="913600" y="827172"/>
                  <a:pt x="923204" y="815263"/>
                  <a:pt x="931172" y="802277"/>
                </a:cubicBezTo>
                <a:cubicBezTo>
                  <a:pt x="900978" y="770654"/>
                  <a:pt x="893072" y="786656"/>
                  <a:pt x="834398" y="783989"/>
                </a:cubicBezTo>
                <a:cubicBezTo>
                  <a:pt x="779439" y="781512"/>
                  <a:pt x="776676" y="762462"/>
                  <a:pt x="764103" y="724077"/>
                </a:cubicBezTo>
                <a:cubicBezTo>
                  <a:pt x="731718" y="625112"/>
                  <a:pt x="677045" y="601776"/>
                  <a:pt x="599607" y="550626"/>
                </a:cubicBezTo>
                <a:cubicBezTo>
                  <a:pt x="534837" y="507764"/>
                  <a:pt x="562650" y="486142"/>
                  <a:pt x="523407" y="448328"/>
                </a:cubicBezTo>
                <a:cubicBezTo>
                  <a:pt x="503309" y="429278"/>
                  <a:pt x="503023" y="416610"/>
                  <a:pt x="498927" y="395655"/>
                </a:cubicBezTo>
                <a:cubicBezTo>
                  <a:pt x="494832" y="374700"/>
                  <a:pt x="491498" y="374700"/>
                  <a:pt x="472734" y="371842"/>
                </a:cubicBezTo>
                <a:cubicBezTo>
                  <a:pt x="453969" y="368985"/>
                  <a:pt x="381389" y="360984"/>
                  <a:pt x="344337" y="328694"/>
                </a:cubicBezTo>
                <a:cubicBezTo>
                  <a:pt x="304236" y="293832"/>
                  <a:pt x="303474" y="307739"/>
                  <a:pt x="256421" y="309644"/>
                </a:cubicBezTo>
                <a:cubicBezTo>
                  <a:pt x="103449" y="317264"/>
                  <a:pt x="9914" y="210489"/>
                  <a:pt x="7247" y="154958"/>
                </a:cubicBezTo>
                <a:cubicBezTo>
                  <a:pt x="5723" y="124668"/>
                  <a:pt x="21344" y="118001"/>
                  <a:pt x="37251" y="133050"/>
                </a:cubicBezTo>
                <a:cubicBezTo>
                  <a:pt x="74674" y="165507"/>
                  <a:pt x="121288" y="185485"/>
                  <a:pt x="170601" y="190200"/>
                </a:cubicBezTo>
                <a:cubicBezTo>
                  <a:pt x="265851" y="200487"/>
                  <a:pt x="299664" y="175056"/>
                  <a:pt x="328906" y="180675"/>
                </a:cubicBezTo>
                <a:cubicBezTo>
                  <a:pt x="386532" y="191058"/>
                  <a:pt x="383865" y="216585"/>
                  <a:pt x="416155" y="265734"/>
                </a:cubicBezTo>
                <a:cubicBezTo>
                  <a:pt x="435205" y="294309"/>
                  <a:pt x="548457" y="245255"/>
                  <a:pt x="564078" y="237159"/>
                </a:cubicBezTo>
                <a:cubicBezTo>
                  <a:pt x="636183" y="200392"/>
                  <a:pt x="716478" y="151434"/>
                  <a:pt x="851543" y="172960"/>
                </a:cubicBezTo>
                <a:cubicBezTo>
                  <a:pt x="1007562" y="197249"/>
                  <a:pt x="1123767" y="169341"/>
                  <a:pt x="1183108" y="148100"/>
                </a:cubicBezTo>
                <a:cubicBezTo>
                  <a:pt x="1228733" y="131717"/>
                  <a:pt x="1205968" y="128193"/>
                  <a:pt x="1195300" y="120382"/>
                </a:cubicBezTo>
                <a:cubicBezTo>
                  <a:pt x="1184632" y="112572"/>
                  <a:pt x="1151961" y="88854"/>
                  <a:pt x="1158819" y="74662"/>
                </a:cubicBezTo>
                <a:cubicBezTo>
                  <a:pt x="1168916" y="53517"/>
                  <a:pt x="1285978" y="116953"/>
                  <a:pt x="1304266" y="94474"/>
                </a:cubicBezTo>
                <a:cubicBezTo>
                  <a:pt x="1312839" y="83806"/>
                  <a:pt x="1223970" y="39801"/>
                  <a:pt x="1245021" y="14083"/>
                </a:cubicBezTo>
                <a:cubicBezTo>
                  <a:pt x="1266071" y="-11634"/>
                  <a:pt x="1294265" y="40944"/>
                  <a:pt x="1366464" y="61041"/>
                </a:cubicBezTo>
                <a:cubicBezTo>
                  <a:pt x="1407517" y="72471"/>
                  <a:pt x="1421805" y="77520"/>
                  <a:pt x="1427139" y="70566"/>
                </a:cubicBezTo>
                <a:cubicBezTo>
                  <a:pt x="1437902" y="57231"/>
                  <a:pt x="1416566" y="47516"/>
                  <a:pt x="1427139" y="37896"/>
                </a:cubicBezTo>
                <a:cubicBezTo>
                  <a:pt x="1441426" y="25132"/>
                  <a:pt x="1480860" y="54374"/>
                  <a:pt x="1515150" y="69709"/>
                </a:cubicBezTo>
                <a:cubicBezTo>
                  <a:pt x="1551440" y="85806"/>
                  <a:pt x="1512864" y="26370"/>
                  <a:pt x="1576300" y="69709"/>
                </a:cubicBezTo>
                <a:cubicBezTo>
                  <a:pt x="1623258" y="101999"/>
                  <a:pt x="1655167" y="106190"/>
                  <a:pt x="1690029" y="106571"/>
                </a:cubicBezTo>
                <a:cubicBezTo>
                  <a:pt x="1712698" y="106571"/>
                  <a:pt x="1704411" y="99237"/>
                  <a:pt x="1707555" y="82758"/>
                </a:cubicBezTo>
                <a:cubicBezTo>
                  <a:pt x="1710698" y="66280"/>
                  <a:pt x="1720128" y="18655"/>
                  <a:pt x="1731939" y="10845"/>
                </a:cubicBezTo>
                <a:cubicBezTo>
                  <a:pt x="1755465" y="-4491"/>
                  <a:pt x="1759180" y="48183"/>
                  <a:pt x="1766419" y="86568"/>
                </a:cubicBezTo>
                <a:cubicBezTo>
                  <a:pt x="1773658" y="124954"/>
                  <a:pt x="1790327" y="152005"/>
                  <a:pt x="1832713" y="190105"/>
                </a:cubicBezTo>
                <a:cubicBezTo>
                  <a:pt x="1865289" y="219156"/>
                  <a:pt x="1861288" y="238873"/>
                  <a:pt x="1869861" y="267639"/>
                </a:cubicBezTo>
                <a:cubicBezTo>
                  <a:pt x="1884529" y="316692"/>
                  <a:pt x="1898436" y="373747"/>
                  <a:pt x="1941489" y="434517"/>
                </a:cubicBezTo>
                <a:moveTo>
                  <a:pt x="1055664" y="657497"/>
                </a:moveTo>
                <a:cubicBezTo>
                  <a:pt x="1058521" y="673213"/>
                  <a:pt x="1074714" y="674832"/>
                  <a:pt x="1089954" y="674928"/>
                </a:cubicBezTo>
                <a:cubicBezTo>
                  <a:pt x="1105611" y="654818"/>
                  <a:pt x="1117899" y="632300"/>
                  <a:pt x="1126339" y="608253"/>
                </a:cubicBezTo>
                <a:cubicBezTo>
                  <a:pt x="1123291" y="601490"/>
                  <a:pt x="1117671" y="583583"/>
                  <a:pt x="1114147" y="574248"/>
                </a:cubicBezTo>
                <a:cubicBezTo>
                  <a:pt x="1110623" y="564914"/>
                  <a:pt x="1100526" y="569010"/>
                  <a:pt x="1090144" y="570819"/>
                </a:cubicBezTo>
                <a:cubicBezTo>
                  <a:pt x="1017754" y="583392"/>
                  <a:pt x="941649" y="531481"/>
                  <a:pt x="879451" y="521099"/>
                </a:cubicBezTo>
                <a:cubicBezTo>
                  <a:pt x="856782" y="517384"/>
                  <a:pt x="861639" y="530624"/>
                  <a:pt x="864497" y="545292"/>
                </a:cubicBezTo>
                <a:cubicBezTo>
                  <a:pt x="874290" y="586864"/>
                  <a:pt x="886794" y="627751"/>
                  <a:pt x="901930" y="667689"/>
                </a:cubicBezTo>
                <a:cubicBezTo>
                  <a:pt x="914217" y="697026"/>
                  <a:pt x="940030" y="707313"/>
                  <a:pt x="969367" y="712551"/>
                </a:cubicBezTo>
                <a:cubicBezTo>
                  <a:pt x="1006038" y="718933"/>
                  <a:pt x="1014801" y="742555"/>
                  <a:pt x="1033661" y="751890"/>
                </a:cubicBezTo>
                <a:cubicBezTo>
                  <a:pt x="1042212" y="745853"/>
                  <a:pt x="1049146" y="737806"/>
                  <a:pt x="1053854" y="728458"/>
                </a:cubicBezTo>
                <a:cubicBezTo>
                  <a:pt x="1050139" y="716266"/>
                  <a:pt x="1038900" y="715695"/>
                  <a:pt x="1025279" y="710932"/>
                </a:cubicBezTo>
                <a:cubicBezTo>
                  <a:pt x="1001181" y="702550"/>
                  <a:pt x="995466" y="691882"/>
                  <a:pt x="984607" y="684643"/>
                </a:cubicBezTo>
                <a:cubicBezTo>
                  <a:pt x="951365" y="660735"/>
                  <a:pt x="959080" y="641971"/>
                  <a:pt x="977178" y="643400"/>
                </a:cubicBezTo>
                <a:cubicBezTo>
                  <a:pt x="997753" y="644994"/>
                  <a:pt x="1018420" y="644994"/>
                  <a:pt x="1038995" y="643400"/>
                </a:cubicBezTo>
                <a:cubicBezTo>
                  <a:pt x="1047567" y="642162"/>
                  <a:pt x="1052997" y="642257"/>
                  <a:pt x="1055854" y="657878"/>
                </a:cubicBezTo>
                <a:moveTo>
                  <a:pt x="1236829" y="640447"/>
                </a:moveTo>
                <a:cubicBezTo>
                  <a:pt x="1226256" y="656259"/>
                  <a:pt x="1203206" y="691025"/>
                  <a:pt x="1198729" y="698931"/>
                </a:cubicBezTo>
                <a:cubicBezTo>
                  <a:pt x="1194252" y="706836"/>
                  <a:pt x="1186442" y="719314"/>
                  <a:pt x="1209588" y="721886"/>
                </a:cubicBezTo>
                <a:cubicBezTo>
                  <a:pt x="1232733" y="724458"/>
                  <a:pt x="1263975" y="728649"/>
                  <a:pt x="1276263" y="726267"/>
                </a:cubicBezTo>
                <a:cubicBezTo>
                  <a:pt x="1288550" y="723886"/>
                  <a:pt x="1300361" y="717695"/>
                  <a:pt x="1290741" y="700169"/>
                </a:cubicBezTo>
                <a:cubicBezTo>
                  <a:pt x="1283692" y="687215"/>
                  <a:pt x="1257213" y="646638"/>
                  <a:pt x="1253403" y="641590"/>
                </a:cubicBezTo>
                <a:cubicBezTo>
                  <a:pt x="1249593" y="636542"/>
                  <a:pt x="1243878" y="629208"/>
                  <a:pt x="1236353" y="640447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A5FDF0-C9B9-9A48-B272-A7C65914E9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4" y="4118207"/>
            <a:ext cx="9141619" cy="650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38"/>
              </a:spcAft>
              <a:buNone/>
              <a:defRPr lang="en-US" sz="2000" b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speaker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74B67F-696A-ED41-B4C6-A75BA1923C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1127271"/>
            <a:ext cx="12188825" cy="1605339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spcAft>
                <a:spcPts val="338"/>
              </a:spcAft>
              <a:defRPr lang="en-US" sz="4000" b="1" kern="1200" cap="none" spc="0" baseline="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23604" y="4768851"/>
            <a:ext cx="9141619" cy="5016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speaker title</a:t>
            </a:r>
          </a:p>
        </p:txBody>
      </p:sp>
    </p:spTree>
    <p:extLst>
      <p:ext uri="{BB962C8B-B14F-4D97-AF65-F5344CB8AC3E}">
        <p14:creationId xmlns:p14="http://schemas.microsoft.com/office/powerpoint/2010/main" val="373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6824">
          <p15:clr>
            <a:srgbClr val="FBAE40"/>
          </p15:clr>
        </p15:guide>
        <p15:guide id="2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or Speak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54A5FDF0-C9B9-9A48-B272-A7C65914E9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4" y="4118207"/>
            <a:ext cx="9141619" cy="650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38"/>
              </a:spcAft>
              <a:buNone/>
              <a:defRPr lang="en-US" sz="2000" b="1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speaker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74B67F-696A-ED41-B4C6-A75BA1923C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1127271"/>
            <a:ext cx="12188825" cy="1605339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spcAft>
                <a:spcPts val="338"/>
              </a:spcAft>
              <a:defRPr lang="en-US" sz="4000" b="1" kern="1200" cap="none" spc="0" baseline="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523604" y="4768851"/>
            <a:ext cx="9141619" cy="5016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speaker title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38E7D4-2F48-4C9A-839C-E8AD6E032FD3}"/>
              </a:ext>
            </a:extLst>
          </p:cNvPr>
          <p:cNvSpPr/>
          <p:nvPr userDrawn="1"/>
        </p:nvSpPr>
        <p:spPr>
          <a:xfrm>
            <a:off x="5622608" y="3235471"/>
            <a:ext cx="957263" cy="494975"/>
          </a:xfrm>
          <a:custGeom>
            <a:avLst/>
            <a:gdLst>
              <a:gd name="connsiteX0" fmla="*/ 1941489 w 1952625"/>
              <a:gd name="connsiteY0" fmla="*/ 434612 h 1009650"/>
              <a:gd name="connsiteX1" fmla="*/ 1946251 w 1952625"/>
              <a:gd name="connsiteY1" fmla="*/ 456996 h 1009650"/>
              <a:gd name="connsiteX2" fmla="*/ 1920534 w 1952625"/>
              <a:gd name="connsiteY2" fmla="*/ 495667 h 1009650"/>
              <a:gd name="connsiteX3" fmla="*/ 1897483 w 1952625"/>
              <a:gd name="connsiteY3" fmla="*/ 518146 h 1009650"/>
              <a:gd name="connsiteX4" fmla="*/ 1836999 w 1952625"/>
              <a:gd name="connsiteY4" fmla="*/ 499096 h 1009650"/>
              <a:gd name="connsiteX5" fmla="*/ 1827475 w 1952625"/>
              <a:gd name="connsiteY5" fmla="*/ 453376 h 1009650"/>
              <a:gd name="connsiteX6" fmla="*/ 1774134 w 1952625"/>
              <a:gd name="connsiteY6" fmla="*/ 405751 h 1009650"/>
              <a:gd name="connsiteX7" fmla="*/ 1733558 w 1952625"/>
              <a:gd name="connsiteY7" fmla="*/ 387654 h 1009650"/>
              <a:gd name="connsiteX8" fmla="*/ 1666883 w 1952625"/>
              <a:gd name="connsiteY8" fmla="*/ 329932 h 1009650"/>
              <a:gd name="connsiteX9" fmla="*/ 1635355 w 1952625"/>
              <a:gd name="connsiteY9" fmla="*/ 312597 h 1009650"/>
              <a:gd name="connsiteX10" fmla="*/ 1444188 w 1952625"/>
              <a:gd name="connsiteY10" fmla="*/ 385082 h 1009650"/>
              <a:gd name="connsiteX11" fmla="*/ 1339985 w 1952625"/>
              <a:gd name="connsiteY11" fmla="*/ 541482 h 1009650"/>
              <a:gd name="connsiteX12" fmla="*/ 1356939 w 1952625"/>
              <a:gd name="connsiteY12" fmla="*/ 628922 h 1009650"/>
              <a:gd name="connsiteX13" fmla="*/ 1380276 w 1952625"/>
              <a:gd name="connsiteY13" fmla="*/ 724172 h 1009650"/>
              <a:gd name="connsiteX14" fmla="*/ 1377894 w 1952625"/>
              <a:gd name="connsiteY14" fmla="*/ 751794 h 1009650"/>
              <a:gd name="connsiteX15" fmla="*/ 1351034 w 1952625"/>
              <a:gd name="connsiteY15" fmla="*/ 784084 h 1009650"/>
              <a:gd name="connsiteX16" fmla="*/ 1319030 w 1952625"/>
              <a:gd name="connsiteY16" fmla="*/ 786846 h 1009650"/>
              <a:gd name="connsiteX17" fmla="*/ 1163963 w 1952625"/>
              <a:gd name="connsiteY17" fmla="*/ 764463 h 1009650"/>
              <a:gd name="connsiteX18" fmla="*/ 1084525 w 1952625"/>
              <a:gd name="connsiteY18" fmla="*/ 809135 h 1009650"/>
              <a:gd name="connsiteX19" fmla="*/ 1096621 w 1952625"/>
              <a:gd name="connsiteY19" fmla="*/ 830566 h 1009650"/>
              <a:gd name="connsiteX20" fmla="*/ 1144246 w 1952625"/>
              <a:gd name="connsiteY20" fmla="*/ 869619 h 1009650"/>
              <a:gd name="connsiteX21" fmla="*/ 1187966 w 1952625"/>
              <a:gd name="connsiteY21" fmla="*/ 901813 h 1009650"/>
              <a:gd name="connsiteX22" fmla="*/ 1179108 w 1952625"/>
              <a:gd name="connsiteY22" fmla="*/ 932293 h 1009650"/>
              <a:gd name="connsiteX23" fmla="*/ 1217208 w 1952625"/>
              <a:gd name="connsiteY23" fmla="*/ 961535 h 1009650"/>
              <a:gd name="connsiteX24" fmla="*/ 1215588 w 1952625"/>
              <a:gd name="connsiteY24" fmla="*/ 991634 h 1009650"/>
              <a:gd name="connsiteX25" fmla="*/ 1167963 w 1952625"/>
              <a:gd name="connsiteY25" fmla="*/ 1003445 h 1009650"/>
              <a:gd name="connsiteX26" fmla="*/ 1147104 w 1952625"/>
              <a:gd name="connsiteY26" fmla="*/ 990110 h 1009650"/>
              <a:gd name="connsiteX27" fmla="*/ 1076428 w 1952625"/>
              <a:gd name="connsiteY27" fmla="*/ 931722 h 1009650"/>
              <a:gd name="connsiteX28" fmla="*/ 996513 w 1952625"/>
              <a:gd name="connsiteY28" fmla="*/ 868095 h 1009650"/>
              <a:gd name="connsiteX29" fmla="*/ 954603 w 1952625"/>
              <a:gd name="connsiteY29" fmla="*/ 882954 h 1009650"/>
              <a:gd name="connsiteX30" fmla="*/ 873927 w 1952625"/>
              <a:gd name="connsiteY30" fmla="*/ 912576 h 1009650"/>
              <a:gd name="connsiteX31" fmla="*/ 813538 w 1952625"/>
              <a:gd name="connsiteY31" fmla="*/ 917053 h 1009650"/>
              <a:gd name="connsiteX32" fmla="*/ 838970 w 1952625"/>
              <a:gd name="connsiteY32" fmla="*/ 861904 h 1009650"/>
              <a:gd name="connsiteX33" fmla="*/ 902597 w 1952625"/>
              <a:gd name="connsiteY33" fmla="*/ 837710 h 1009650"/>
              <a:gd name="connsiteX34" fmla="*/ 931172 w 1952625"/>
              <a:gd name="connsiteY34" fmla="*/ 802277 h 1009650"/>
              <a:gd name="connsiteX35" fmla="*/ 834398 w 1952625"/>
              <a:gd name="connsiteY35" fmla="*/ 783989 h 1009650"/>
              <a:gd name="connsiteX36" fmla="*/ 764103 w 1952625"/>
              <a:gd name="connsiteY36" fmla="*/ 724077 h 1009650"/>
              <a:gd name="connsiteX37" fmla="*/ 599607 w 1952625"/>
              <a:gd name="connsiteY37" fmla="*/ 550626 h 1009650"/>
              <a:gd name="connsiteX38" fmla="*/ 523407 w 1952625"/>
              <a:gd name="connsiteY38" fmla="*/ 448328 h 1009650"/>
              <a:gd name="connsiteX39" fmla="*/ 498927 w 1952625"/>
              <a:gd name="connsiteY39" fmla="*/ 395655 h 1009650"/>
              <a:gd name="connsiteX40" fmla="*/ 472734 w 1952625"/>
              <a:gd name="connsiteY40" fmla="*/ 371842 h 1009650"/>
              <a:gd name="connsiteX41" fmla="*/ 344337 w 1952625"/>
              <a:gd name="connsiteY41" fmla="*/ 328694 h 1009650"/>
              <a:gd name="connsiteX42" fmla="*/ 256421 w 1952625"/>
              <a:gd name="connsiteY42" fmla="*/ 309644 h 1009650"/>
              <a:gd name="connsiteX43" fmla="*/ 7247 w 1952625"/>
              <a:gd name="connsiteY43" fmla="*/ 154958 h 1009650"/>
              <a:gd name="connsiteX44" fmla="*/ 37251 w 1952625"/>
              <a:gd name="connsiteY44" fmla="*/ 133050 h 1009650"/>
              <a:gd name="connsiteX45" fmla="*/ 170601 w 1952625"/>
              <a:gd name="connsiteY45" fmla="*/ 190200 h 1009650"/>
              <a:gd name="connsiteX46" fmla="*/ 328906 w 1952625"/>
              <a:gd name="connsiteY46" fmla="*/ 180675 h 1009650"/>
              <a:gd name="connsiteX47" fmla="*/ 416155 w 1952625"/>
              <a:gd name="connsiteY47" fmla="*/ 265734 h 1009650"/>
              <a:gd name="connsiteX48" fmla="*/ 564078 w 1952625"/>
              <a:gd name="connsiteY48" fmla="*/ 237159 h 1009650"/>
              <a:gd name="connsiteX49" fmla="*/ 851543 w 1952625"/>
              <a:gd name="connsiteY49" fmla="*/ 172960 h 1009650"/>
              <a:gd name="connsiteX50" fmla="*/ 1183108 w 1952625"/>
              <a:gd name="connsiteY50" fmla="*/ 148100 h 1009650"/>
              <a:gd name="connsiteX51" fmla="*/ 1195300 w 1952625"/>
              <a:gd name="connsiteY51" fmla="*/ 120382 h 1009650"/>
              <a:gd name="connsiteX52" fmla="*/ 1158819 w 1952625"/>
              <a:gd name="connsiteY52" fmla="*/ 74662 h 1009650"/>
              <a:gd name="connsiteX53" fmla="*/ 1304266 w 1952625"/>
              <a:gd name="connsiteY53" fmla="*/ 94474 h 1009650"/>
              <a:gd name="connsiteX54" fmla="*/ 1245021 w 1952625"/>
              <a:gd name="connsiteY54" fmla="*/ 14083 h 1009650"/>
              <a:gd name="connsiteX55" fmla="*/ 1366464 w 1952625"/>
              <a:gd name="connsiteY55" fmla="*/ 61041 h 1009650"/>
              <a:gd name="connsiteX56" fmla="*/ 1427139 w 1952625"/>
              <a:gd name="connsiteY56" fmla="*/ 70566 h 1009650"/>
              <a:gd name="connsiteX57" fmla="*/ 1427139 w 1952625"/>
              <a:gd name="connsiteY57" fmla="*/ 37896 h 1009650"/>
              <a:gd name="connsiteX58" fmla="*/ 1515150 w 1952625"/>
              <a:gd name="connsiteY58" fmla="*/ 69709 h 1009650"/>
              <a:gd name="connsiteX59" fmla="*/ 1576300 w 1952625"/>
              <a:gd name="connsiteY59" fmla="*/ 69709 h 1009650"/>
              <a:gd name="connsiteX60" fmla="*/ 1690029 w 1952625"/>
              <a:gd name="connsiteY60" fmla="*/ 106571 h 1009650"/>
              <a:gd name="connsiteX61" fmla="*/ 1707555 w 1952625"/>
              <a:gd name="connsiteY61" fmla="*/ 82758 h 1009650"/>
              <a:gd name="connsiteX62" fmla="*/ 1731939 w 1952625"/>
              <a:gd name="connsiteY62" fmla="*/ 10845 h 1009650"/>
              <a:gd name="connsiteX63" fmla="*/ 1766419 w 1952625"/>
              <a:gd name="connsiteY63" fmla="*/ 86568 h 1009650"/>
              <a:gd name="connsiteX64" fmla="*/ 1832713 w 1952625"/>
              <a:gd name="connsiteY64" fmla="*/ 190105 h 1009650"/>
              <a:gd name="connsiteX65" fmla="*/ 1869861 w 1952625"/>
              <a:gd name="connsiteY65" fmla="*/ 267639 h 1009650"/>
              <a:gd name="connsiteX66" fmla="*/ 1941489 w 1952625"/>
              <a:gd name="connsiteY66" fmla="*/ 434517 h 1009650"/>
              <a:gd name="connsiteX67" fmla="*/ 1055664 w 1952625"/>
              <a:gd name="connsiteY67" fmla="*/ 657497 h 1009650"/>
              <a:gd name="connsiteX68" fmla="*/ 1089954 w 1952625"/>
              <a:gd name="connsiteY68" fmla="*/ 674928 h 1009650"/>
              <a:gd name="connsiteX69" fmla="*/ 1126339 w 1952625"/>
              <a:gd name="connsiteY69" fmla="*/ 608253 h 1009650"/>
              <a:gd name="connsiteX70" fmla="*/ 1114147 w 1952625"/>
              <a:gd name="connsiteY70" fmla="*/ 574248 h 1009650"/>
              <a:gd name="connsiteX71" fmla="*/ 1090144 w 1952625"/>
              <a:gd name="connsiteY71" fmla="*/ 570819 h 1009650"/>
              <a:gd name="connsiteX72" fmla="*/ 879451 w 1952625"/>
              <a:gd name="connsiteY72" fmla="*/ 521099 h 1009650"/>
              <a:gd name="connsiteX73" fmla="*/ 864497 w 1952625"/>
              <a:gd name="connsiteY73" fmla="*/ 545292 h 1009650"/>
              <a:gd name="connsiteX74" fmla="*/ 901930 w 1952625"/>
              <a:gd name="connsiteY74" fmla="*/ 667689 h 1009650"/>
              <a:gd name="connsiteX75" fmla="*/ 969367 w 1952625"/>
              <a:gd name="connsiteY75" fmla="*/ 712551 h 1009650"/>
              <a:gd name="connsiteX76" fmla="*/ 1033661 w 1952625"/>
              <a:gd name="connsiteY76" fmla="*/ 751890 h 1009650"/>
              <a:gd name="connsiteX77" fmla="*/ 1053854 w 1952625"/>
              <a:gd name="connsiteY77" fmla="*/ 728458 h 1009650"/>
              <a:gd name="connsiteX78" fmla="*/ 1025279 w 1952625"/>
              <a:gd name="connsiteY78" fmla="*/ 710932 h 1009650"/>
              <a:gd name="connsiteX79" fmla="*/ 984607 w 1952625"/>
              <a:gd name="connsiteY79" fmla="*/ 684643 h 1009650"/>
              <a:gd name="connsiteX80" fmla="*/ 977178 w 1952625"/>
              <a:gd name="connsiteY80" fmla="*/ 643400 h 1009650"/>
              <a:gd name="connsiteX81" fmla="*/ 1038995 w 1952625"/>
              <a:gd name="connsiteY81" fmla="*/ 643400 h 1009650"/>
              <a:gd name="connsiteX82" fmla="*/ 1055854 w 1952625"/>
              <a:gd name="connsiteY82" fmla="*/ 657878 h 1009650"/>
              <a:gd name="connsiteX83" fmla="*/ 1236829 w 1952625"/>
              <a:gd name="connsiteY83" fmla="*/ 640447 h 1009650"/>
              <a:gd name="connsiteX84" fmla="*/ 1198729 w 1952625"/>
              <a:gd name="connsiteY84" fmla="*/ 698931 h 1009650"/>
              <a:gd name="connsiteX85" fmla="*/ 1209588 w 1952625"/>
              <a:gd name="connsiteY85" fmla="*/ 721886 h 1009650"/>
              <a:gd name="connsiteX86" fmla="*/ 1276263 w 1952625"/>
              <a:gd name="connsiteY86" fmla="*/ 726267 h 1009650"/>
              <a:gd name="connsiteX87" fmla="*/ 1290741 w 1952625"/>
              <a:gd name="connsiteY87" fmla="*/ 700169 h 1009650"/>
              <a:gd name="connsiteX88" fmla="*/ 1253403 w 1952625"/>
              <a:gd name="connsiteY88" fmla="*/ 641590 h 1009650"/>
              <a:gd name="connsiteX89" fmla="*/ 1236353 w 1952625"/>
              <a:gd name="connsiteY89" fmla="*/ 640447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952625" h="1009650">
                <a:moveTo>
                  <a:pt x="1941489" y="434612"/>
                </a:moveTo>
                <a:cubicBezTo>
                  <a:pt x="1948251" y="444137"/>
                  <a:pt x="1945680" y="446232"/>
                  <a:pt x="1946251" y="456996"/>
                </a:cubicBezTo>
                <a:cubicBezTo>
                  <a:pt x="1947013" y="471378"/>
                  <a:pt x="1930916" y="473855"/>
                  <a:pt x="1920534" y="495667"/>
                </a:cubicBezTo>
                <a:cubicBezTo>
                  <a:pt x="1917218" y="506620"/>
                  <a:pt x="1908515" y="515106"/>
                  <a:pt x="1897483" y="518146"/>
                </a:cubicBezTo>
                <a:cubicBezTo>
                  <a:pt x="1875539" y="520598"/>
                  <a:pt x="1853578" y="513681"/>
                  <a:pt x="1836999" y="499096"/>
                </a:cubicBezTo>
                <a:cubicBezTo>
                  <a:pt x="1823188" y="484237"/>
                  <a:pt x="1833856" y="465282"/>
                  <a:pt x="1827475" y="453376"/>
                </a:cubicBezTo>
                <a:cubicBezTo>
                  <a:pt x="1812234" y="426039"/>
                  <a:pt x="1785564" y="415276"/>
                  <a:pt x="1774134" y="405751"/>
                </a:cubicBezTo>
                <a:cubicBezTo>
                  <a:pt x="1762357" y="396384"/>
                  <a:pt x="1748396" y="390157"/>
                  <a:pt x="1733558" y="387654"/>
                </a:cubicBezTo>
                <a:cubicBezTo>
                  <a:pt x="1688600" y="376414"/>
                  <a:pt x="1682599" y="352602"/>
                  <a:pt x="1666883" y="329932"/>
                </a:cubicBezTo>
                <a:cubicBezTo>
                  <a:pt x="1651167" y="307263"/>
                  <a:pt x="1640975" y="310882"/>
                  <a:pt x="1635355" y="312597"/>
                </a:cubicBezTo>
                <a:cubicBezTo>
                  <a:pt x="1565346" y="329837"/>
                  <a:pt x="1482384" y="361555"/>
                  <a:pt x="1444188" y="385082"/>
                </a:cubicBezTo>
                <a:cubicBezTo>
                  <a:pt x="1379514" y="424801"/>
                  <a:pt x="1352653" y="470140"/>
                  <a:pt x="1339985" y="541482"/>
                </a:cubicBezTo>
                <a:cubicBezTo>
                  <a:pt x="1371417" y="592632"/>
                  <a:pt x="1357987" y="608157"/>
                  <a:pt x="1356939" y="628922"/>
                </a:cubicBezTo>
                <a:cubicBezTo>
                  <a:pt x="1354177" y="683214"/>
                  <a:pt x="1375418" y="710265"/>
                  <a:pt x="1380276" y="724172"/>
                </a:cubicBezTo>
                <a:cubicBezTo>
                  <a:pt x="1385133" y="738078"/>
                  <a:pt x="1384752" y="744174"/>
                  <a:pt x="1377894" y="751794"/>
                </a:cubicBezTo>
                <a:cubicBezTo>
                  <a:pt x="1369553" y="763053"/>
                  <a:pt x="1360586" y="773833"/>
                  <a:pt x="1351034" y="784084"/>
                </a:cubicBezTo>
                <a:cubicBezTo>
                  <a:pt x="1340080" y="794181"/>
                  <a:pt x="1329603" y="789513"/>
                  <a:pt x="1319030" y="786846"/>
                </a:cubicBezTo>
                <a:cubicBezTo>
                  <a:pt x="1268331" y="773657"/>
                  <a:pt x="1216322" y="766149"/>
                  <a:pt x="1163963" y="764463"/>
                </a:cubicBezTo>
                <a:cubicBezTo>
                  <a:pt x="1127292" y="762843"/>
                  <a:pt x="1093764" y="799038"/>
                  <a:pt x="1084525" y="809135"/>
                </a:cubicBezTo>
                <a:cubicBezTo>
                  <a:pt x="1075285" y="819231"/>
                  <a:pt x="1089096" y="825613"/>
                  <a:pt x="1096621" y="830566"/>
                </a:cubicBezTo>
                <a:cubicBezTo>
                  <a:pt x="1117767" y="844568"/>
                  <a:pt x="1126530" y="861618"/>
                  <a:pt x="1144246" y="869619"/>
                </a:cubicBezTo>
                <a:cubicBezTo>
                  <a:pt x="1161963" y="877620"/>
                  <a:pt x="1178727" y="883049"/>
                  <a:pt x="1187966" y="901813"/>
                </a:cubicBezTo>
                <a:cubicBezTo>
                  <a:pt x="1192687" y="912784"/>
                  <a:pt x="1188974" y="925562"/>
                  <a:pt x="1179108" y="932293"/>
                </a:cubicBezTo>
                <a:cubicBezTo>
                  <a:pt x="1192530" y="941061"/>
                  <a:pt x="1205267" y="950837"/>
                  <a:pt x="1217208" y="961535"/>
                </a:cubicBezTo>
                <a:cubicBezTo>
                  <a:pt x="1226733" y="970012"/>
                  <a:pt x="1228447" y="987633"/>
                  <a:pt x="1215588" y="991634"/>
                </a:cubicBezTo>
                <a:cubicBezTo>
                  <a:pt x="1200025" y="996735"/>
                  <a:pt x="1184107" y="1000683"/>
                  <a:pt x="1167963" y="1003445"/>
                </a:cubicBezTo>
                <a:cubicBezTo>
                  <a:pt x="1152057" y="1005350"/>
                  <a:pt x="1150342" y="994777"/>
                  <a:pt x="1147104" y="990110"/>
                </a:cubicBezTo>
                <a:cubicBezTo>
                  <a:pt x="1133007" y="969726"/>
                  <a:pt x="1102812" y="938103"/>
                  <a:pt x="1076428" y="931722"/>
                </a:cubicBezTo>
                <a:cubicBezTo>
                  <a:pt x="1029375" y="920292"/>
                  <a:pt x="1026993" y="895431"/>
                  <a:pt x="996513" y="868095"/>
                </a:cubicBezTo>
                <a:cubicBezTo>
                  <a:pt x="978797" y="852283"/>
                  <a:pt x="976320" y="865523"/>
                  <a:pt x="954603" y="882954"/>
                </a:cubicBezTo>
                <a:cubicBezTo>
                  <a:pt x="912789" y="916577"/>
                  <a:pt x="911169" y="889621"/>
                  <a:pt x="873927" y="912576"/>
                </a:cubicBezTo>
                <a:cubicBezTo>
                  <a:pt x="812490" y="950676"/>
                  <a:pt x="810300" y="926864"/>
                  <a:pt x="813538" y="917053"/>
                </a:cubicBezTo>
                <a:cubicBezTo>
                  <a:pt x="821039" y="898236"/>
                  <a:pt x="829529" y="879827"/>
                  <a:pt x="838970" y="861904"/>
                </a:cubicBezTo>
                <a:cubicBezTo>
                  <a:pt x="855448" y="827899"/>
                  <a:pt x="881070" y="856950"/>
                  <a:pt x="902597" y="837710"/>
                </a:cubicBezTo>
                <a:cubicBezTo>
                  <a:pt x="913600" y="827172"/>
                  <a:pt x="923204" y="815263"/>
                  <a:pt x="931172" y="802277"/>
                </a:cubicBezTo>
                <a:cubicBezTo>
                  <a:pt x="900978" y="770654"/>
                  <a:pt x="893072" y="786656"/>
                  <a:pt x="834398" y="783989"/>
                </a:cubicBezTo>
                <a:cubicBezTo>
                  <a:pt x="779439" y="781512"/>
                  <a:pt x="776676" y="762462"/>
                  <a:pt x="764103" y="724077"/>
                </a:cubicBezTo>
                <a:cubicBezTo>
                  <a:pt x="731718" y="625112"/>
                  <a:pt x="677045" y="601776"/>
                  <a:pt x="599607" y="550626"/>
                </a:cubicBezTo>
                <a:cubicBezTo>
                  <a:pt x="534837" y="507764"/>
                  <a:pt x="562650" y="486142"/>
                  <a:pt x="523407" y="448328"/>
                </a:cubicBezTo>
                <a:cubicBezTo>
                  <a:pt x="503309" y="429278"/>
                  <a:pt x="503023" y="416610"/>
                  <a:pt x="498927" y="395655"/>
                </a:cubicBezTo>
                <a:cubicBezTo>
                  <a:pt x="494832" y="374700"/>
                  <a:pt x="491498" y="374700"/>
                  <a:pt x="472734" y="371842"/>
                </a:cubicBezTo>
                <a:cubicBezTo>
                  <a:pt x="453969" y="368985"/>
                  <a:pt x="381389" y="360984"/>
                  <a:pt x="344337" y="328694"/>
                </a:cubicBezTo>
                <a:cubicBezTo>
                  <a:pt x="304236" y="293832"/>
                  <a:pt x="303474" y="307739"/>
                  <a:pt x="256421" y="309644"/>
                </a:cubicBezTo>
                <a:cubicBezTo>
                  <a:pt x="103449" y="317264"/>
                  <a:pt x="9914" y="210489"/>
                  <a:pt x="7247" y="154958"/>
                </a:cubicBezTo>
                <a:cubicBezTo>
                  <a:pt x="5723" y="124668"/>
                  <a:pt x="21344" y="118001"/>
                  <a:pt x="37251" y="133050"/>
                </a:cubicBezTo>
                <a:cubicBezTo>
                  <a:pt x="74674" y="165507"/>
                  <a:pt x="121288" y="185485"/>
                  <a:pt x="170601" y="190200"/>
                </a:cubicBezTo>
                <a:cubicBezTo>
                  <a:pt x="265851" y="200487"/>
                  <a:pt x="299664" y="175056"/>
                  <a:pt x="328906" y="180675"/>
                </a:cubicBezTo>
                <a:cubicBezTo>
                  <a:pt x="386532" y="191058"/>
                  <a:pt x="383865" y="216585"/>
                  <a:pt x="416155" y="265734"/>
                </a:cubicBezTo>
                <a:cubicBezTo>
                  <a:pt x="435205" y="294309"/>
                  <a:pt x="548457" y="245255"/>
                  <a:pt x="564078" y="237159"/>
                </a:cubicBezTo>
                <a:cubicBezTo>
                  <a:pt x="636183" y="200392"/>
                  <a:pt x="716478" y="151434"/>
                  <a:pt x="851543" y="172960"/>
                </a:cubicBezTo>
                <a:cubicBezTo>
                  <a:pt x="1007562" y="197249"/>
                  <a:pt x="1123767" y="169341"/>
                  <a:pt x="1183108" y="148100"/>
                </a:cubicBezTo>
                <a:cubicBezTo>
                  <a:pt x="1228733" y="131717"/>
                  <a:pt x="1205968" y="128193"/>
                  <a:pt x="1195300" y="120382"/>
                </a:cubicBezTo>
                <a:cubicBezTo>
                  <a:pt x="1184632" y="112572"/>
                  <a:pt x="1151961" y="88854"/>
                  <a:pt x="1158819" y="74662"/>
                </a:cubicBezTo>
                <a:cubicBezTo>
                  <a:pt x="1168916" y="53517"/>
                  <a:pt x="1285978" y="116953"/>
                  <a:pt x="1304266" y="94474"/>
                </a:cubicBezTo>
                <a:cubicBezTo>
                  <a:pt x="1312839" y="83806"/>
                  <a:pt x="1223970" y="39801"/>
                  <a:pt x="1245021" y="14083"/>
                </a:cubicBezTo>
                <a:cubicBezTo>
                  <a:pt x="1266071" y="-11634"/>
                  <a:pt x="1294265" y="40944"/>
                  <a:pt x="1366464" y="61041"/>
                </a:cubicBezTo>
                <a:cubicBezTo>
                  <a:pt x="1407517" y="72471"/>
                  <a:pt x="1421805" y="77520"/>
                  <a:pt x="1427139" y="70566"/>
                </a:cubicBezTo>
                <a:cubicBezTo>
                  <a:pt x="1437902" y="57231"/>
                  <a:pt x="1416566" y="47516"/>
                  <a:pt x="1427139" y="37896"/>
                </a:cubicBezTo>
                <a:cubicBezTo>
                  <a:pt x="1441426" y="25132"/>
                  <a:pt x="1480860" y="54374"/>
                  <a:pt x="1515150" y="69709"/>
                </a:cubicBezTo>
                <a:cubicBezTo>
                  <a:pt x="1551440" y="85806"/>
                  <a:pt x="1512864" y="26370"/>
                  <a:pt x="1576300" y="69709"/>
                </a:cubicBezTo>
                <a:cubicBezTo>
                  <a:pt x="1623258" y="101999"/>
                  <a:pt x="1655167" y="106190"/>
                  <a:pt x="1690029" y="106571"/>
                </a:cubicBezTo>
                <a:cubicBezTo>
                  <a:pt x="1712698" y="106571"/>
                  <a:pt x="1704411" y="99237"/>
                  <a:pt x="1707555" y="82758"/>
                </a:cubicBezTo>
                <a:cubicBezTo>
                  <a:pt x="1710698" y="66280"/>
                  <a:pt x="1720128" y="18655"/>
                  <a:pt x="1731939" y="10845"/>
                </a:cubicBezTo>
                <a:cubicBezTo>
                  <a:pt x="1755465" y="-4491"/>
                  <a:pt x="1759180" y="48183"/>
                  <a:pt x="1766419" y="86568"/>
                </a:cubicBezTo>
                <a:cubicBezTo>
                  <a:pt x="1773658" y="124954"/>
                  <a:pt x="1790327" y="152005"/>
                  <a:pt x="1832713" y="190105"/>
                </a:cubicBezTo>
                <a:cubicBezTo>
                  <a:pt x="1865289" y="219156"/>
                  <a:pt x="1861288" y="238873"/>
                  <a:pt x="1869861" y="267639"/>
                </a:cubicBezTo>
                <a:cubicBezTo>
                  <a:pt x="1884529" y="316692"/>
                  <a:pt x="1898436" y="373747"/>
                  <a:pt x="1941489" y="434517"/>
                </a:cubicBezTo>
                <a:moveTo>
                  <a:pt x="1055664" y="657497"/>
                </a:moveTo>
                <a:cubicBezTo>
                  <a:pt x="1058521" y="673213"/>
                  <a:pt x="1074714" y="674832"/>
                  <a:pt x="1089954" y="674928"/>
                </a:cubicBezTo>
                <a:cubicBezTo>
                  <a:pt x="1105611" y="654818"/>
                  <a:pt x="1117899" y="632300"/>
                  <a:pt x="1126339" y="608253"/>
                </a:cubicBezTo>
                <a:cubicBezTo>
                  <a:pt x="1123291" y="601490"/>
                  <a:pt x="1117671" y="583583"/>
                  <a:pt x="1114147" y="574248"/>
                </a:cubicBezTo>
                <a:cubicBezTo>
                  <a:pt x="1110623" y="564914"/>
                  <a:pt x="1100526" y="569010"/>
                  <a:pt x="1090144" y="570819"/>
                </a:cubicBezTo>
                <a:cubicBezTo>
                  <a:pt x="1017754" y="583392"/>
                  <a:pt x="941649" y="531481"/>
                  <a:pt x="879451" y="521099"/>
                </a:cubicBezTo>
                <a:cubicBezTo>
                  <a:pt x="856782" y="517384"/>
                  <a:pt x="861639" y="530624"/>
                  <a:pt x="864497" y="545292"/>
                </a:cubicBezTo>
                <a:cubicBezTo>
                  <a:pt x="874290" y="586864"/>
                  <a:pt x="886794" y="627751"/>
                  <a:pt x="901930" y="667689"/>
                </a:cubicBezTo>
                <a:cubicBezTo>
                  <a:pt x="914217" y="697026"/>
                  <a:pt x="940030" y="707313"/>
                  <a:pt x="969367" y="712551"/>
                </a:cubicBezTo>
                <a:cubicBezTo>
                  <a:pt x="1006038" y="718933"/>
                  <a:pt x="1014801" y="742555"/>
                  <a:pt x="1033661" y="751890"/>
                </a:cubicBezTo>
                <a:cubicBezTo>
                  <a:pt x="1042212" y="745853"/>
                  <a:pt x="1049146" y="737806"/>
                  <a:pt x="1053854" y="728458"/>
                </a:cubicBezTo>
                <a:cubicBezTo>
                  <a:pt x="1050139" y="716266"/>
                  <a:pt x="1038900" y="715695"/>
                  <a:pt x="1025279" y="710932"/>
                </a:cubicBezTo>
                <a:cubicBezTo>
                  <a:pt x="1001181" y="702550"/>
                  <a:pt x="995466" y="691882"/>
                  <a:pt x="984607" y="684643"/>
                </a:cubicBezTo>
                <a:cubicBezTo>
                  <a:pt x="951365" y="660735"/>
                  <a:pt x="959080" y="641971"/>
                  <a:pt x="977178" y="643400"/>
                </a:cubicBezTo>
                <a:cubicBezTo>
                  <a:pt x="997753" y="644994"/>
                  <a:pt x="1018420" y="644994"/>
                  <a:pt x="1038995" y="643400"/>
                </a:cubicBezTo>
                <a:cubicBezTo>
                  <a:pt x="1047567" y="642162"/>
                  <a:pt x="1052997" y="642257"/>
                  <a:pt x="1055854" y="657878"/>
                </a:cubicBezTo>
                <a:moveTo>
                  <a:pt x="1236829" y="640447"/>
                </a:moveTo>
                <a:cubicBezTo>
                  <a:pt x="1226256" y="656259"/>
                  <a:pt x="1203206" y="691025"/>
                  <a:pt x="1198729" y="698931"/>
                </a:cubicBezTo>
                <a:cubicBezTo>
                  <a:pt x="1194252" y="706836"/>
                  <a:pt x="1186442" y="719314"/>
                  <a:pt x="1209588" y="721886"/>
                </a:cubicBezTo>
                <a:cubicBezTo>
                  <a:pt x="1232733" y="724458"/>
                  <a:pt x="1263975" y="728649"/>
                  <a:pt x="1276263" y="726267"/>
                </a:cubicBezTo>
                <a:cubicBezTo>
                  <a:pt x="1288550" y="723886"/>
                  <a:pt x="1300361" y="717695"/>
                  <a:pt x="1290741" y="700169"/>
                </a:cubicBezTo>
                <a:cubicBezTo>
                  <a:pt x="1283692" y="687215"/>
                  <a:pt x="1257213" y="646638"/>
                  <a:pt x="1253403" y="641590"/>
                </a:cubicBezTo>
                <a:cubicBezTo>
                  <a:pt x="1249593" y="636542"/>
                  <a:pt x="1243878" y="629208"/>
                  <a:pt x="1236353" y="640447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6824">
          <p15:clr>
            <a:srgbClr val="FBAE40"/>
          </p15:clr>
        </p15:guide>
        <p15:guide id="2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8A3A6-BC2A-4222-AE93-82DE0170D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grpSp>
        <p:nvGrpSpPr>
          <p:cNvPr id="8" name="Graphic 6">
            <a:extLst>
              <a:ext uri="{FF2B5EF4-FFF2-40B4-BE49-F238E27FC236}">
                <a16:creationId xmlns:a16="http://schemas.microsoft.com/office/drawing/2014/main" id="{5CE70B60-F32B-49A9-B182-2198131EDAB1}"/>
              </a:ext>
            </a:extLst>
          </p:cNvPr>
          <p:cNvGrpSpPr/>
          <p:nvPr/>
        </p:nvGrpSpPr>
        <p:grpSpPr>
          <a:xfrm>
            <a:off x="717109" y="5590359"/>
            <a:ext cx="1783080" cy="530352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6F5992-B85C-458C-B465-10EF34910CFE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356BF6A-6895-4AA1-BAD6-A6EA0AB035A1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61FB97C-DC1D-4068-92AF-A85D21A73DBF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F0FEC5-716B-40FA-B04E-7C607186AA86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E9923D-DF4B-46AF-8471-B575180BA1FA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22313" y="290287"/>
            <a:ext cx="11332494" cy="126483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accent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4382" y="1586492"/>
            <a:ext cx="11306637" cy="3897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lang="en-US" sz="18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30487" y="2032781"/>
            <a:ext cx="11324319" cy="566020"/>
          </a:xfrm>
          <a:prstGeom prst="rect">
            <a:avLst/>
          </a:prstGeom>
        </p:spPr>
        <p:txBody>
          <a:bodyPr lIns="0" rIns="0" bIns="0" anchor="t">
            <a:normAutofit/>
          </a:bodyPr>
          <a:lstStyle>
            <a:lvl1pPr marL="0" indent="0">
              <a:buFontTx/>
              <a:buNone/>
              <a:defRPr sz="1200" i="1">
                <a:solidFill>
                  <a:schemeClr val="accent1"/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8D6EF0-D566-6845-AD87-0A792C660BA4}"/>
              </a:ext>
            </a:extLst>
          </p:cNvPr>
          <p:cNvCxnSpPr>
            <a:cxnSpLocks/>
          </p:cNvCxnSpPr>
          <p:nvPr/>
        </p:nvCxnSpPr>
        <p:spPr bwMode="auto">
          <a:xfrm>
            <a:off x="740013" y="1575790"/>
            <a:ext cx="45319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1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45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Short Title With Slide Half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892218-C383-4E2B-86CD-D0F325975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569" r="19032"/>
          <a:stretch/>
        </p:blipFill>
        <p:spPr>
          <a:xfrm>
            <a:off x="5980113" y="1"/>
            <a:ext cx="6208712" cy="6883912"/>
          </a:xfrm>
          <a:prstGeom prst="rect">
            <a:avLst/>
          </a:prstGeom>
        </p:spPr>
      </p:pic>
      <p:grpSp>
        <p:nvGrpSpPr>
          <p:cNvPr id="13" name="Graphic 6">
            <a:extLst>
              <a:ext uri="{FF2B5EF4-FFF2-40B4-BE49-F238E27FC236}">
                <a16:creationId xmlns:a16="http://schemas.microsoft.com/office/drawing/2014/main" id="{FC32199A-6CC4-4301-9D13-1DD1D2BA1BB1}"/>
              </a:ext>
            </a:extLst>
          </p:cNvPr>
          <p:cNvGrpSpPr/>
          <p:nvPr userDrawn="1"/>
        </p:nvGrpSpPr>
        <p:grpSpPr>
          <a:xfrm>
            <a:off x="10172700" y="5964602"/>
            <a:ext cx="1563624" cy="457200"/>
            <a:chOff x="4710906" y="3597973"/>
            <a:chExt cx="2760252" cy="819150"/>
          </a:xfrm>
          <a:solidFill>
            <a:schemeClr val="accent4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D7F43FF-FDA3-4CA2-A35E-94862E67EC31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E31E626-6274-4A10-83CE-0C755C5264D4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C9CE46-1FE4-4244-8364-66682572E2AD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E8D8ECB-9462-4E7A-A7AC-0A496108F88E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9317F9-83A2-42DE-908C-D198D17E24C2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88913" y="393701"/>
            <a:ext cx="5747067" cy="261504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kern="1200" dirty="0">
                <a:solidFill>
                  <a:srgbClr val="CC0035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30EB0B-BC69-4AF9-91E2-A30E15AED8B9}"/>
              </a:ext>
            </a:extLst>
          </p:cNvPr>
          <p:cNvCxnSpPr>
            <a:cxnSpLocks/>
          </p:cNvCxnSpPr>
          <p:nvPr userDrawn="1"/>
        </p:nvCxnSpPr>
        <p:spPr>
          <a:xfrm>
            <a:off x="188913" y="3133725"/>
            <a:ext cx="56403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ED4380-A420-4B13-B8F1-C6677C8E6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949" y="3324225"/>
            <a:ext cx="5614890" cy="3343275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3DC1EBEF-DFD4-46FA-ABB1-AD5C72041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11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Title Slide Half Image Red">
    <p:bg>
      <p:bgPr>
        <a:solidFill>
          <a:srgbClr val="CC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FC828A-715E-4E78-A85E-FB03966F4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17305" r="931"/>
          <a:stretch/>
        </p:blipFill>
        <p:spPr>
          <a:xfrm>
            <a:off x="-12700" y="0"/>
            <a:ext cx="6210300" cy="6858000"/>
          </a:xfrm>
          <a:prstGeom prst="rect">
            <a:avLst/>
          </a:prstGeom>
        </p:spPr>
      </p:pic>
      <p:grpSp>
        <p:nvGrpSpPr>
          <p:cNvPr id="19" name="Graphic 6">
            <a:extLst>
              <a:ext uri="{FF2B5EF4-FFF2-40B4-BE49-F238E27FC236}">
                <a16:creationId xmlns:a16="http://schemas.microsoft.com/office/drawing/2014/main" id="{134D50D5-2C81-407B-9734-73D472FF4F5F}"/>
              </a:ext>
            </a:extLst>
          </p:cNvPr>
          <p:cNvGrpSpPr/>
          <p:nvPr userDrawn="1"/>
        </p:nvGrpSpPr>
        <p:grpSpPr>
          <a:xfrm>
            <a:off x="446088" y="5964602"/>
            <a:ext cx="1563624" cy="457200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27764-A7E4-4D53-A44D-B311AC2F14E0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969E213-2C9B-4A50-AF7C-61E5E03516B9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B8B68D0-ABF7-42F1-B121-5BA8B9FC608F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78ACFA6-C35F-437E-81D6-19A318CF65D0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0B853E-76D8-4053-9EB4-7FEC4383E607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2" name="Title 11">
            <a:extLst>
              <a:ext uri="{FF2B5EF4-FFF2-40B4-BE49-F238E27FC236}">
                <a16:creationId xmlns:a16="http://schemas.microsoft.com/office/drawing/2014/main" id="{0A70AA5D-0F24-436D-9BB1-9E42FD687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41767"/>
            <a:ext cx="5599113" cy="246697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B15D08-6659-41FB-ADE9-E3B1D30D4A25}"/>
              </a:ext>
            </a:extLst>
          </p:cNvPr>
          <p:cNvCxnSpPr>
            <a:cxnSpLocks/>
          </p:cNvCxnSpPr>
          <p:nvPr userDrawn="1"/>
        </p:nvCxnSpPr>
        <p:spPr>
          <a:xfrm>
            <a:off x="6442745" y="3133725"/>
            <a:ext cx="5557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C4393B3-370A-4940-8CD9-A51F02F195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3512" y="3324225"/>
            <a:ext cx="5526087" cy="307657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FD362A89-B5C8-4A4C-9C71-22F50E589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2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383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Title Slide Half Image Blue">
    <p:bg>
      <p:bgPr>
        <a:solidFill>
          <a:srgbClr val="354C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2CA292CA-524A-474B-AF4C-816AA38A4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1" r="18438" b="1"/>
          <a:stretch/>
        </p:blipFill>
        <p:spPr>
          <a:xfrm>
            <a:off x="1" y="-19174"/>
            <a:ext cx="6197600" cy="6877174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7E366CD-C49E-4832-9E92-5D56C0126A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3512" y="3324225"/>
            <a:ext cx="5526087" cy="307657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43C01171-7289-40BA-8F9C-6727F467E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2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id="{C5D8F034-C47E-492A-A13D-29D8FEBB5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41767"/>
            <a:ext cx="5599113" cy="246697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0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C77281-CF20-4121-A7A7-B369F1990057}"/>
              </a:ext>
            </a:extLst>
          </p:cNvPr>
          <p:cNvCxnSpPr>
            <a:cxnSpLocks/>
          </p:cNvCxnSpPr>
          <p:nvPr userDrawn="1"/>
        </p:nvCxnSpPr>
        <p:spPr>
          <a:xfrm>
            <a:off x="6442745" y="3133725"/>
            <a:ext cx="5557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aphic 6">
            <a:extLst>
              <a:ext uri="{FF2B5EF4-FFF2-40B4-BE49-F238E27FC236}">
                <a16:creationId xmlns:a16="http://schemas.microsoft.com/office/drawing/2014/main" id="{5F7EF320-EC81-48A3-B785-4A49B411B5BC}"/>
              </a:ext>
            </a:extLst>
          </p:cNvPr>
          <p:cNvGrpSpPr/>
          <p:nvPr userDrawn="1"/>
        </p:nvGrpSpPr>
        <p:grpSpPr>
          <a:xfrm>
            <a:off x="446088" y="5964602"/>
            <a:ext cx="1563624" cy="457200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729CCB3-C729-488E-A0B7-DAF4F41956B7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C9DBE-D003-4398-913E-2B577CA9E57F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2773C7-81DF-4458-9279-954466F4A160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E377C2F-530D-415B-995F-165F42740650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E8345E-F93D-414F-8AB7-E83EF8A6311D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8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12" y="960582"/>
            <a:ext cx="11798955" cy="5790595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53CB432-AB29-46B6-AD85-139C6DAC7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69" y="6449219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3F112-5A46-47FF-9FAC-760B9532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6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3925">
          <p15:clr>
            <a:srgbClr val="FBAE40"/>
          </p15:clr>
        </p15:guide>
        <p15:guide id="2" pos="11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Righ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3354" y="960583"/>
            <a:ext cx="5834582" cy="530352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4414" y="214307"/>
            <a:ext cx="5939152" cy="411757"/>
          </a:xfrm>
        </p:spPr>
        <p:txBody>
          <a:bodyPr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6457175" y="671267"/>
            <a:ext cx="507185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D3D51FE-D83F-4DAB-A977-10D91728AF2A}"/>
              </a:ext>
            </a:extLst>
          </p:cNvPr>
          <p:cNvCxnSpPr>
            <a:cxnSpLocks/>
          </p:cNvCxnSpPr>
          <p:nvPr userDrawn="1"/>
        </p:nvCxnSpPr>
        <p:spPr>
          <a:xfrm>
            <a:off x="6094413" y="671267"/>
            <a:ext cx="59209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2A72E0A-9C48-4CB7-AEA4-E8F60E30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6C7F29DF-CC0B-4F21-A590-571190EB7693}"/>
              </a:ext>
            </a:extLst>
          </p:cNvPr>
          <p:cNvGrpSpPr/>
          <p:nvPr userDrawn="1"/>
        </p:nvGrpSpPr>
        <p:grpSpPr>
          <a:xfrm>
            <a:off x="11044135" y="6384416"/>
            <a:ext cx="987552" cy="292608"/>
            <a:chOff x="4710906" y="3597973"/>
            <a:chExt cx="2760252" cy="819150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E4E374-4453-47B3-9D2F-CDA8C05865CF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B44BF3-EA98-4315-BB1E-CD1EA2633C2F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A1B01DC-60AE-4223-A2F3-5C7618CA930F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82FEFE9-E2B4-4469-99ED-C63A7BC75ADA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B8397E-19D0-42DD-A3D0-27091E6B6D05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4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Lef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aphic 6">
            <a:extLst>
              <a:ext uri="{FF2B5EF4-FFF2-40B4-BE49-F238E27FC236}">
                <a16:creationId xmlns:a16="http://schemas.microsoft.com/office/drawing/2014/main" id="{C677C5FA-C302-4027-AA30-E7717DE42929}"/>
              </a:ext>
            </a:extLst>
          </p:cNvPr>
          <p:cNvGrpSpPr/>
          <p:nvPr userDrawn="1"/>
        </p:nvGrpSpPr>
        <p:grpSpPr>
          <a:xfrm>
            <a:off x="188913" y="6384416"/>
            <a:ext cx="987552" cy="292608"/>
            <a:chOff x="4710906" y="3597973"/>
            <a:chExt cx="2760252" cy="819150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ED64E2-4604-472B-A705-F325055AA227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C3C515-AE99-4520-9C37-89661942F87C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06D57B-346A-4940-9978-D684633D350F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6158EA-8823-4423-97D7-111B159E5EAF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75CB18A-3D1A-40B0-9E8F-DB65BB98D451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357" y="960583"/>
            <a:ext cx="5614987" cy="530352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 sz="20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  <a:lvl5pPr>
              <a:spcAft>
                <a:spcPts val="1200"/>
              </a:spcAft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13" y="214307"/>
            <a:ext cx="5951828" cy="411757"/>
          </a:xfrm>
        </p:spPr>
        <p:txBody>
          <a:bodyPr/>
          <a:lstStyle>
            <a:lvl1pPr>
              <a:defRPr sz="3200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457058" y="671267"/>
            <a:ext cx="50735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1497636-6A83-40DB-9FE5-4D95815A4F81}"/>
              </a:ext>
            </a:extLst>
          </p:cNvPr>
          <p:cNvCxnSpPr>
            <a:cxnSpLocks/>
          </p:cNvCxnSpPr>
          <p:nvPr userDrawn="1"/>
        </p:nvCxnSpPr>
        <p:spPr>
          <a:xfrm>
            <a:off x="188914" y="671267"/>
            <a:ext cx="58931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6709774-D5DB-43A3-84E4-1B372265D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2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392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518902" y="960583"/>
            <a:ext cx="5120640" cy="512064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EB4CA87-2F5A-44F2-B7D4-88B185E19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4A56E1-8459-4815-9C4B-7C0E98CEA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3" y="960583"/>
            <a:ext cx="5614987" cy="530352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 sz="20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  <a:lvl5pPr>
              <a:spcAft>
                <a:spcPts val="1200"/>
              </a:spcAft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3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17" y="2113900"/>
            <a:ext cx="5156443" cy="4086008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4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08560" y="2113903"/>
            <a:ext cx="5181838" cy="402409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4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64482" y="1238250"/>
            <a:ext cx="5238750" cy="876300"/>
          </a:xfrm>
        </p:spPr>
        <p:txBody>
          <a:bodyPr lIns="0" rIns="0"/>
          <a:lstStyle>
            <a:lvl1pPr marL="0" indent="0">
              <a:buNone/>
              <a:defRPr b="1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303962" y="1238250"/>
            <a:ext cx="5238750" cy="876300"/>
          </a:xfrm>
        </p:spPr>
        <p:txBody>
          <a:bodyPr lIns="0" rIns="0"/>
          <a:lstStyle>
            <a:lvl1pPr marL="0" indent="0">
              <a:buNone/>
              <a:defRPr b="1"/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E740105-E5D6-49E1-8087-D972AC1A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013F86B-7E75-47A6-A39A-ED8337FF2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4D580-9F58-4D0D-8A83-57893789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7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ue 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188913" y="671267"/>
            <a:ext cx="11811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188913" y="960582"/>
            <a:ext cx="11638877" cy="5782049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72C5A28D-63B2-43A4-81C8-C5FF626F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6">
            <a:extLst>
              <a:ext uri="{FF2B5EF4-FFF2-40B4-BE49-F238E27FC236}">
                <a16:creationId xmlns:a16="http://schemas.microsoft.com/office/drawing/2014/main" id="{18BCB4C1-C568-4643-99CB-5573B5D9A48D}"/>
              </a:ext>
            </a:extLst>
          </p:cNvPr>
          <p:cNvGrpSpPr/>
          <p:nvPr userDrawn="1"/>
        </p:nvGrpSpPr>
        <p:grpSpPr>
          <a:xfrm>
            <a:off x="11044135" y="6384416"/>
            <a:ext cx="987552" cy="292608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122835-2201-450D-93D5-2F766B2D19EF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22249C-C671-4BC5-8ABA-DE9E11786FA9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5887A9-E5B3-43C7-888F-A7782D191A91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A6BE69-968D-413A-8785-507D5096D79A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BC32F23-F9CC-4E9B-8558-3C7A095341C5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6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5F540D-C2C8-454A-9650-6BA605DA2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r="9396"/>
          <a:stretch/>
        </p:blipFill>
        <p:spPr>
          <a:xfrm>
            <a:off x="-13811" y="-5984"/>
            <a:ext cx="12202636" cy="686398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9F27A7A-8552-40D6-9468-9E6AB8903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722313" y="290287"/>
            <a:ext cx="11332494" cy="126483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D9CF08F-D6C7-4914-9678-3A8159D31B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auto">
          <a:xfrm>
            <a:off x="734382" y="1586492"/>
            <a:ext cx="11306637" cy="3897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lang="en-US" sz="1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2255B20-668D-4CC5-8390-3EF35BFB19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30487" y="2032781"/>
            <a:ext cx="11324319" cy="566020"/>
          </a:xfrm>
          <a:prstGeom prst="rect">
            <a:avLst/>
          </a:prstGeom>
        </p:spPr>
        <p:txBody>
          <a:bodyPr lIns="0" rIns="0" bIns="0" anchor="t">
            <a:normAutofit/>
          </a:bodyPr>
          <a:lstStyle>
            <a:lvl1pPr marL="0" indent="0">
              <a:buFontTx/>
              <a:buNone/>
              <a:defRPr sz="1200" i="1">
                <a:solidFill>
                  <a:schemeClr val="bg1"/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ADB2D-7C5B-45A0-81D0-9D62802737B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40013" y="1575790"/>
            <a:ext cx="4531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205F9DA1-80A6-43E9-8BC6-AEF733277A6D}"/>
              </a:ext>
            </a:extLst>
          </p:cNvPr>
          <p:cNvGrpSpPr/>
          <p:nvPr userDrawn="1"/>
        </p:nvGrpSpPr>
        <p:grpSpPr>
          <a:xfrm>
            <a:off x="717109" y="5590359"/>
            <a:ext cx="1783080" cy="530352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720A7F-ABFD-4285-B404-1A0720040799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EB3739-C0F0-4929-AB28-A5FF03910DCE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F7B684-D978-463D-83F9-0E9379ABBDB0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EED3D6-0F20-448F-80E3-118E45429D26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7FE418C-FF4F-4BCB-9D7E-8A20AAB7EED0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1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45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188913" y="671267"/>
            <a:ext cx="11811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8D9189E-E64E-4046-BF66-32760AEA8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3C521125-5464-4662-A4C7-7F3D52EEEA64}"/>
              </a:ext>
            </a:extLst>
          </p:cNvPr>
          <p:cNvGrpSpPr/>
          <p:nvPr userDrawn="1"/>
        </p:nvGrpSpPr>
        <p:grpSpPr>
          <a:xfrm>
            <a:off x="11044135" y="6384416"/>
            <a:ext cx="987552" cy="292608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DF96E25-5917-42FA-ACE8-D92A6D87CF46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1EB57E-DBB4-4076-B385-41D99EE18603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7C8341-3A20-43CD-9798-757AE09D8A93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7B4206A-9AF7-4D02-A11A-6A53EECE7C84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CD7ECAA-4128-40DF-81EA-6CE56BB4C99A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B9C84A7-99FC-4E94-98C3-D1B48CB7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60E3CDBE-3399-4DCB-9C5D-4DA2D828AE0A}"/>
              </a:ext>
            </a:extLst>
          </p:cNvPr>
          <p:cNvGrpSpPr/>
          <p:nvPr userDrawn="1"/>
        </p:nvGrpSpPr>
        <p:grpSpPr>
          <a:xfrm>
            <a:off x="11044135" y="6384416"/>
            <a:ext cx="987552" cy="292608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C735E9-A189-45C0-B01E-CCB95EDFF42F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2E2DB9-7B58-4911-AE12-6515552932D2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6DA6AD-4FC0-450E-9E79-B61D0898C8D4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7E257B-6729-4BC1-AE4F-27672AC8BD3D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D4F5E7B-2DEF-42E6-BBC4-D9E8AD40C842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6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Right Half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7303" y="960583"/>
            <a:ext cx="5439359" cy="530352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7175" y="214307"/>
            <a:ext cx="5635124" cy="411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6457175" y="671267"/>
            <a:ext cx="55427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B0DAF07-B938-49EF-A3EC-3E0B30C93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87769DBB-F749-4358-83E8-2ADC2E3E45DA}"/>
              </a:ext>
            </a:extLst>
          </p:cNvPr>
          <p:cNvGrpSpPr/>
          <p:nvPr userDrawn="1"/>
        </p:nvGrpSpPr>
        <p:grpSpPr>
          <a:xfrm>
            <a:off x="11044135" y="6384416"/>
            <a:ext cx="987552" cy="292608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7045E09-5BC3-4B42-85DE-D789974691B0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68FCE3-B57F-458B-BFBA-FBB218B7F9C3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A673EA-5B6D-46EC-83E6-E4412CC7F4C1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046C8F-A537-44DB-8D1E-4EFB9B26F372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63BEE48-5231-4789-AF51-60F38E8AAED1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Left Half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6">
            <a:extLst>
              <a:ext uri="{FF2B5EF4-FFF2-40B4-BE49-F238E27FC236}">
                <a16:creationId xmlns:a16="http://schemas.microsoft.com/office/drawing/2014/main" id="{E0AA7C0C-6BB1-4F1B-AA7D-87F3F0B258A7}"/>
              </a:ext>
            </a:extLst>
          </p:cNvPr>
          <p:cNvGrpSpPr/>
          <p:nvPr userDrawn="1"/>
        </p:nvGrpSpPr>
        <p:grpSpPr>
          <a:xfrm>
            <a:off x="188913" y="6384416"/>
            <a:ext cx="987552" cy="292608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CB9872F-7771-4FF0-94AF-36D91B1E4C49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6B3BB4-B5D8-410C-A6CA-6D69568B6A0F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4C1E72-E711-4562-A552-41FEA909BB0B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B6F745C-C66F-4882-AB7E-4F8DA0743F19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413D59-7EB1-40EF-9B43-4967F25EC056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947" y="960583"/>
            <a:ext cx="5901466" cy="530352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13" y="214307"/>
            <a:ext cx="5905500" cy="411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188913" y="671267"/>
            <a:ext cx="59055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2C183AC3-D2F7-481E-AC17-59715D9D8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2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2" pos="3935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d Title and Content">
    <p:bg>
      <p:bgPr>
        <a:solidFill>
          <a:srgbClr val="CC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912" y="214307"/>
            <a:ext cx="11996461" cy="4117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188913" y="671267"/>
            <a:ext cx="11811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2948" y="960583"/>
            <a:ext cx="11849374" cy="5653862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4C4D1BD-545C-4729-A158-BA845BBE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6C69AE39-E7F1-4011-9C8B-D0A56D7799A7}"/>
              </a:ext>
            </a:extLst>
          </p:cNvPr>
          <p:cNvGrpSpPr/>
          <p:nvPr userDrawn="1"/>
        </p:nvGrpSpPr>
        <p:grpSpPr>
          <a:xfrm>
            <a:off x="11044135" y="6384416"/>
            <a:ext cx="987552" cy="292608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4EB4542-545D-4497-919D-C784BEC8F533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D0C865-0A9F-4FAA-8E63-270A30F6B4F5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5E16D0-E0FD-4DC4-B497-A8538C6BBD9D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D38CDB3-6744-4504-9D5F-A48613BC0A05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44E9BA-11A2-4EAF-9AF3-D49BFDA99F85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1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Right Half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0621" y="960582"/>
            <a:ext cx="5597495" cy="5619679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7174" y="214307"/>
            <a:ext cx="5515483" cy="411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6457175" y="671267"/>
            <a:ext cx="52760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5018B90-1661-4C89-A826-BAF1A0A598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807" y="6389576"/>
            <a:ext cx="982737" cy="289829"/>
            <a:chOff x="5783" y="3319"/>
            <a:chExt cx="2126" cy="627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4C58B46-BC31-477A-8953-33197C16C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" y="3332"/>
              <a:ext cx="743" cy="597"/>
            </a:xfrm>
            <a:custGeom>
              <a:avLst/>
              <a:gdLst>
                <a:gd name="T0" fmla="*/ 403 w 404"/>
                <a:gd name="T1" fmla="*/ 0 h 323"/>
                <a:gd name="T2" fmla="*/ 386 w 404"/>
                <a:gd name="T3" fmla="*/ 0 h 323"/>
                <a:gd name="T4" fmla="*/ 334 w 404"/>
                <a:gd name="T5" fmla="*/ 0 h 323"/>
                <a:gd name="T6" fmla="*/ 317 w 404"/>
                <a:gd name="T7" fmla="*/ 0 h 323"/>
                <a:gd name="T8" fmla="*/ 202 w 404"/>
                <a:gd name="T9" fmla="*/ 110 h 323"/>
                <a:gd name="T10" fmla="*/ 87 w 404"/>
                <a:gd name="T11" fmla="*/ 0 h 323"/>
                <a:gd name="T12" fmla="*/ 70 w 404"/>
                <a:gd name="T13" fmla="*/ 0 h 323"/>
                <a:gd name="T14" fmla="*/ 18 w 404"/>
                <a:gd name="T15" fmla="*/ 0 h 323"/>
                <a:gd name="T16" fmla="*/ 1 w 404"/>
                <a:gd name="T17" fmla="*/ 0 h 323"/>
                <a:gd name="T18" fmla="*/ 1 w 404"/>
                <a:gd name="T19" fmla="*/ 28 h 323"/>
                <a:gd name="T20" fmla="*/ 18 w 404"/>
                <a:gd name="T21" fmla="*/ 48 h 323"/>
                <a:gd name="T22" fmla="*/ 18 w 404"/>
                <a:gd name="T23" fmla="*/ 274 h 323"/>
                <a:gd name="T24" fmla="*/ 0 w 404"/>
                <a:gd name="T25" fmla="*/ 295 h 323"/>
                <a:gd name="T26" fmla="*/ 0 w 404"/>
                <a:gd name="T27" fmla="*/ 323 h 323"/>
                <a:gd name="T28" fmla="*/ 115 w 404"/>
                <a:gd name="T29" fmla="*/ 323 h 323"/>
                <a:gd name="T30" fmla="*/ 115 w 404"/>
                <a:gd name="T31" fmla="*/ 294 h 323"/>
                <a:gd name="T32" fmla="*/ 98 w 404"/>
                <a:gd name="T33" fmla="*/ 270 h 323"/>
                <a:gd name="T34" fmla="*/ 98 w 404"/>
                <a:gd name="T35" fmla="*/ 125 h 323"/>
                <a:gd name="T36" fmla="*/ 195 w 404"/>
                <a:gd name="T37" fmla="*/ 218 h 323"/>
                <a:gd name="T38" fmla="*/ 202 w 404"/>
                <a:gd name="T39" fmla="*/ 225 h 323"/>
                <a:gd name="T40" fmla="*/ 306 w 404"/>
                <a:gd name="T41" fmla="*/ 125 h 323"/>
                <a:gd name="T42" fmla="*/ 306 w 404"/>
                <a:gd name="T43" fmla="*/ 274 h 323"/>
                <a:gd name="T44" fmla="*/ 289 w 404"/>
                <a:gd name="T45" fmla="*/ 295 h 323"/>
                <a:gd name="T46" fmla="*/ 289 w 404"/>
                <a:gd name="T47" fmla="*/ 323 h 323"/>
                <a:gd name="T48" fmla="*/ 334 w 404"/>
                <a:gd name="T49" fmla="*/ 323 h 323"/>
                <a:gd name="T50" fmla="*/ 334 w 404"/>
                <a:gd name="T51" fmla="*/ 323 h 323"/>
                <a:gd name="T52" fmla="*/ 404 w 404"/>
                <a:gd name="T53" fmla="*/ 323 h 323"/>
                <a:gd name="T54" fmla="*/ 404 w 404"/>
                <a:gd name="T55" fmla="*/ 294 h 323"/>
                <a:gd name="T56" fmla="*/ 386 w 404"/>
                <a:gd name="T57" fmla="*/ 270 h 323"/>
                <a:gd name="T58" fmla="*/ 386 w 404"/>
                <a:gd name="T59" fmla="*/ 270 h 323"/>
                <a:gd name="T60" fmla="*/ 386 w 404"/>
                <a:gd name="T61" fmla="*/ 51 h 323"/>
                <a:gd name="T62" fmla="*/ 403 w 404"/>
                <a:gd name="T63" fmla="*/ 28 h 323"/>
                <a:gd name="T64" fmla="*/ 403 w 404"/>
                <a:gd name="T6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4" h="323">
                  <a:moveTo>
                    <a:pt x="403" y="0"/>
                  </a:moveTo>
                  <a:cubicBezTo>
                    <a:pt x="386" y="0"/>
                    <a:pt x="386" y="0"/>
                    <a:pt x="386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7" y="33"/>
                    <a:pt x="18" y="48"/>
                  </a:cubicBezTo>
                  <a:cubicBezTo>
                    <a:pt x="18" y="274"/>
                    <a:pt x="18" y="274"/>
                    <a:pt x="18" y="274"/>
                  </a:cubicBezTo>
                  <a:cubicBezTo>
                    <a:pt x="16" y="294"/>
                    <a:pt x="0" y="295"/>
                    <a:pt x="0" y="295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15" y="323"/>
                    <a:pt x="115" y="323"/>
                    <a:pt x="115" y="323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115" y="294"/>
                    <a:pt x="98" y="293"/>
                    <a:pt x="98" y="270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2" y="225"/>
                    <a:pt x="202" y="225"/>
                    <a:pt x="202" y="225"/>
                  </a:cubicBezTo>
                  <a:cubicBezTo>
                    <a:pt x="306" y="125"/>
                    <a:pt x="306" y="125"/>
                    <a:pt x="306" y="125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4" y="294"/>
                    <a:pt x="289" y="295"/>
                    <a:pt x="289" y="295"/>
                  </a:cubicBezTo>
                  <a:cubicBezTo>
                    <a:pt x="289" y="323"/>
                    <a:pt x="289" y="323"/>
                    <a:pt x="289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404" y="323"/>
                    <a:pt x="404" y="323"/>
                    <a:pt x="404" y="323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404" y="294"/>
                    <a:pt x="386" y="293"/>
                    <a:pt x="386" y="270"/>
                  </a:cubicBezTo>
                  <a:cubicBezTo>
                    <a:pt x="386" y="270"/>
                    <a:pt x="386" y="270"/>
                    <a:pt x="386" y="270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88" y="30"/>
                    <a:pt x="403" y="28"/>
                    <a:pt x="403" y="28"/>
                  </a:cubicBezTo>
                  <a:cubicBezTo>
                    <a:pt x="403" y="0"/>
                    <a:pt x="403" y="0"/>
                    <a:pt x="4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686AD01-2B38-41B1-B61F-7C7C998A90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7" y="3332"/>
              <a:ext cx="605" cy="608"/>
            </a:xfrm>
            <a:custGeom>
              <a:avLst/>
              <a:gdLst>
                <a:gd name="T0" fmla="*/ 284 w 329"/>
                <a:gd name="T1" fmla="*/ 0 h 329"/>
                <a:gd name="T2" fmla="*/ 232 w 329"/>
                <a:gd name="T3" fmla="*/ 0 h 329"/>
                <a:gd name="T4" fmla="*/ 215 w 329"/>
                <a:gd name="T5" fmla="*/ 0 h 329"/>
                <a:gd name="T6" fmla="*/ 215 w 329"/>
                <a:gd name="T7" fmla="*/ 28 h 329"/>
                <a:gd name="T8" fmla="*/ 232 w 329"/>
                <a:gd name="T9" fmla="*/ 48 h 329"/>
                <a:gd name="T10" fmla="*/ 232 w 329"/>
                <a:gd name="T11" fmla="*/ 179 h 329"/>
                <a:gd name="T12" fmla="*/ 167 w 329"/>
                <a:gd name="T13" fmla="*/ 254 h 329"/>
                <a:gd name="T14" fmla="*/ 97 w 329"/>
                <a:gd name="T15" fmla="*/ 179 h 329"/>
                <a:gd name="T16" fmla="*/ 97 w 329"/>
                <a:gd name="T17" fmla="*/ 55 h 329"/>
                <a:gd name="T18" fmla="*/ 97 w 329"/>
                <a:gd name="T19" fmla="*/ 55 h 329"/>
                <a:gd name="T20" fmla="*/ 115 w 329"/>
                <a:gd name="T21" fmla="*/ 28 h 329"/>
                <a:gd name="T22" fmla="*/ 115 w 329"/>
                <a:gd name="T23" fmla="*/ 0 h 329"/>
                <a:gd name="T24" fmla="*/ 97 w 329"/>
                <a:gd name="T25" fmla="*/ 0 h 329"/>
                <a:gd name="T26" fmla="*/ 69 w 329"/>
                <a:gd name="T27" fmla="*/ 0 h 329"/>
                <a:gd name="T28" fmla="*/ 70 w 329"/>
                <a:gd name="T29" fmla="*/ 0 h 329"/>
                <a:gd name="T30" fmla="*/ 17 w 329"/>
                <a:gd name="T31" fmla="*/ 0 h 329"/>
                <a:gd name="T32" fmla="*/ 0 w 329"/>
                <a:gd name="T33" fmla="*/ 0 h 329"/>
                <a:gd name="T34" fmla="*/ 0 w 329"/>
                <a:gd name="T35" fmla="*/ 28 h 329"/>
                <a:gd name="T36" fmla="*/ 17 w 329"/>
                <a:gd name="T37" fmla="*/ 48 h 329"/>
                <a:gd name="T38" fmla="*/ 17 w 329"/>
                <a:gd name="T39" fmla="*/ 48 h 329"/>
                <a:gd name="T40" fmla="*/ 17 w 329"/>
                <a:gd name="T41" fmla="*/ 184 h 329"/>
                <a:gd name="T42" fmla="*/ 167 w 329"/>
                <a:gd name="T43" fmla="*/ 329 h 329"/>
                <a:gd name="T44" fmla="*/ 312 w 329"/>
                <a:gd name="T45" fmla="*/ 184 h 329"/>
                <a:gd name="T46" fmla="*/ 312 w 329"/>
                <a:gd name="T47" fmla="*/ 50 h 329"/>
                <a:gd name="T48" fmla="*/ 329 w 329"/>
                <a:gd name="T49" fmla="*/ 28 h 329"/>
                <a:gd name="T50" fmla="*/ 329 w 329"/>
                <a:gd name="T51" fmla="*/ 0 h 329"/>
                <a:gd name="T52" fmla="*/ 312 w 329"/>
                <a:gd name="T53" fmla="*/ 0 h 329"/>
                <a:gd name="T54" fmla="*/ 284 w 329"/>
                <a:gd name="T55" fmla="*/ 0 h 329"/>
                <a:gd name="T56" fmla="*/ 284 w 329"/>
                <a:gd name="T5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9" h="329">
                  <a:moveTo>
                    <a:pt x="284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5" y="28"/>
                    <a:pt x="231" y="33"/>
                    <a:pt x="232" y="48"/>
                  </a:cubicBezTo>
                  <a:cubicBezTo>
                    <a:pt x="232" y="179"/>
                    <a:pt x="232" y="179"/>
                    <a:pt x="232" y="179"/>
                  </a:cubicBezTo>
                  <a:cubicBezTo>
                    <a:pt x="232" y="225"/>
                    <a:pt x="215" y="254"/>
                    <a:pt x="167" y="254"/>
                  </a:cubicBezTo>
                  <a:cubicBezTo>
                    <a:pt x="121" y="254"/>
                    <a:pt x="97" y="226"/>
                    <a:pt x="97" y="179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30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7" y="33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184"/>
                    <a:pt x="17" y="184"/>
                    <a:pt x="17" y="184"/>
                  </a:cubicBezTo>
                  <a:cubicBezTo>
                    <a:pt x="17" y="268"/>
                    <a:pt x="70" y="329"/>
                    <a:pt x="167" y="329"/>
                  </a:cubicBezTo>
                  <a:cubicBezTo>
                    <a:pt x="265" y="329"/>
                    <a:pt x="312" y="262"/>
                    <a:pt x="312" y="184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4" y="30"/>
                    <a:pt x="329" y="28"/>
                    <a:pt x="329" y="28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4" y="0"/>
                    <a:pt x="284" y="0"/>
                    <a:pt x="2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563251B-2266-4A84-ACFD-63AD339E5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319"/>
              <a:ext cx="580" cy="627"/>
            </a:xfrm>
            <a:custGeom>
              <a:avLst/>
              <a:gdLst>
                <a:gd name="T0" fmla="*/ 155 w 315"/>
                <a:gd name="T1" fmla="*/ 0 h 339"/>
                <a:gd name="T2" fmla="*/ 107 w 315"/>
                <a:gd name="T3" fmla="*/ 3 h 339"/>
                <a:gd name="T4" fmla="*/ 0 w 315"/>
                <a:gd name="T5" fmla="*/ 102 h 339"/>
                <a:gd name="T6" fmla="*/ 70 w 315"/>
                <a:gd name="T7" fmla="*/ 187 h 339"/>
                <a:gd name="T8" fmla="*/ 202 w 315"/>
                <a:gd name="T9" fmla="*/ 205 h 339"/>
                <a:gd name="T10" fmla="*/ 233 w 315"/>
                <a:gd name="T11" fmla="*/ 238 h 339"/>
                <a:gd name="T12" fmla="*/ 200 w 315"/>
                <a:gd name="T13" fmla="*/ 264 h 339"/>
                <a:gd name="T14" fmla="*/ 152 w 315"/>
                <a:gd name="T15" fmla="*/ 268 h 339"/>
                <a:gd name="T16" fmla="*/ 106 w 315"/>
                <a:gd name="T17" fmla="*/ 264 h 339"/>
                <a:gd name="T18" fmla="*/ 57 w 315"/>
                <a:gd name="T19" fmla="*/ 226 h 339"/>
                <a:gd name="T20" fmla="*/ 6 w 315"/>
                <a:gd name="T21" fmla="*/ 226 h 339"/>
                <a:gd name="T22" fmla="*/ 7 w 315"/>
                <a:gd name="T23" fmla="*/ 329 h 339"/>
                <a:gd name="T24" fmla="*/ 34 w 315"/>
                <a:gd name="T25" fmla="*/ 329 h 339"/>
                <a:gd name="T26" fmla="*/ 48 w 315"/>
                <a:gd name="T27" fmla="*/ 318 h 339"/>
                <a:gd name="T28" fmla="*/ 54 w 315"/>
                <a:gd name="T29" fmla="*/ 319 h 339"/>
                <a:gd name="T30" fmla="*/ 148 w 315"/>
                <a:gd name="T31" fmla="*/ 338 h 339"/>
                <a:gd name="T32" fmla="*/ 162 w 315"/>
                <a:gd name="T33" fmla="*/ 339 h 339"/>
                <a:gd name="T34" fmla="*/ 262 w 315"/>
                <a:gd name="T35" fmla="*/ 318 h 339"/>
                <a:gd name="T36" fmla="*/ 312 w 315"/>
                <a:gd name="T37" fmla="*/ 236 h 339"/>
                <a:gd name="T38" fmla="*/ 224 w 315"/>
                <a:gd name="T39" fmla="*/ 135 h 339"/>
                <a:gd name="T40" fmla="*/ 117 w 315"/>
                <a:gd name="T41" fmla="*/ 121 h 339"/>
                <a:gd name="T42" fmla="*/ 78 w 315"/>
                <a:gd name="T43" fmla="*/ 97 h 339"/>
                <a:gd name="T44" fmla="*/ 107 w 315"/>
                <a:gd name="T45" fmla="*/ 73 h 339"/>
                <a:gd name="T46" fmla="*/ 161 w 315"/>
                <a:gd name="T47" fmla="*/ 67 h 339"/>
                <a:gd name="T48" fmla="*/ 212 w 315"/>
                <a:gd name="T49" fmla="*/ 73 h 339"/>
                <a:gd name="T50" fmla="*/ 251 w 315"/>
                <a:gd name="T51" fmla="*/ 95 h 339"/>
                <a:gd name="T52" fmla="*/ 296 w 315"/>
                <a:gd name="T53" fmla="*/ 94 h 339"/>
                <a:gd name="T54" fmla="*/ 296 w 315"/>
                <a:gd name="T55" fmla="*/ 7 h 339"/>
                <a:gd name="T56" fmla="*/ 272 w 315"/>
                <a:gd name="T57" fmla="*/ 7 h 339"/>
                <a:gd name="T58" fmla="*/ 259 w 315"/>
                <a:gd name="T59" fmla="*/ 13 h 339"/>
                <a:gd name="T60" fmla="*/ 255 w 315"/>
                <a:gd name="T61" fmla="*/ 13 h 339"/>
                <a:gd name="T62" fmla="*/ 155 w 315"/>
                <a:gd name="T6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5" h="339">
                  <a:moveTo>
                    <a:pt x="155" y="0"/>
                  </a:moveTo>
                  <a:cubicBezTo>
                    <a:pt x="141" y="0"/>
                    <a:pt x="119" y="1"/>
                    <a:pt x="107" y="3"/>
                  </a:cubicBezTo>
                  <a:cubicBezTo>
                    <a:pt x="56" y="9"/>
                    <a:pt x="0" y="39"/>
                    <a:pt x="0" y="102"/>
                  </a:cubicBezTo>
                  <a:cubicBezTo>
                    <a:pt x="0" y="146"/>
                    <a:pt x="20" y="175"/>
                    <a:pt x="70" y="187"/>
                  </a:cubicBezTo>
                  <a:cubicBezTo>
                    <a:pt x="126" y="201"/>
                    <a:pt x="175" y="201"/>
                    <a:pt x="202" y="205"/>
                  </a:cubicBezTo>
                  <a:cubicBezTo>
                    <a:pt x="228" y="210"/>
                    <a:pt x="234" y="224"/>
                    <a:pt x="233" y="238"/>
                  </a:cubicBezTo>
                  <a:cubicBezTo>
                    <a:pt x="232" y="252"/>
                    <a:pt x="214" y="261"/>
                    <a:pt x="200" y="264"/>
                  </a:cubicBezTo>
                  <a:cubicBezTo>
                    <a:pt x="192" y="266"/>
                    <a:pt x="168" y="268"/>
                    <a:pt x="152" y="268"/>
                  </a:cubicBezTo>
                  <a:cubicBezTo>
                    <a:pt x="138" y="268"/>
                    <a:pt x="120" y="267"/>
                    <a:pt x="106" y="264"/>
                  </a:cubicBezTo>
                  <a:cubicBezTo>
                    <a:pt x="70" y="255"/>
                    <a:pt x="57" y="226"/>
                    <a:pt x="57" y="226"/>
                  </a:cubicBezTo>
                  <a:cubicBezTo>
                    <a:pt x="6" y="226"/>
                    <a:pt x="6" y="226"/>
                    <a:pt x="6" y="226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7" y="318"/>
                    <a:pt x="48" y="318"/>
                  </a:cubicBezTo>
                  <a:cubicBezTo>
                    <a:pt x="50" y="318"/>
                    <a:pt x="52" y="318"/>
                    <a:pt x="54" y="319"/>
                  </a:cubicBezTo>
                  <a:cubicBezTo>
                    <a:pt x="80" y="330"/>
                    <a:pt x="121" y="338"/>
                    <a:pt x="148" y="338"/>
                  </a:cubicBezTo>
                  <a:cubicBezTo>
                    <a:pt x="153" y="339"/>
                    <a:pt x="158" y="339"/>
                    <a:pt x="162" y="339"/>
                  </a:cubicBezTo>
                  <a:cubicBezTo>
                    <a:pt x="197" y="339"/>
                    <a:pt x="236" y="334"/>
                    <a:pt x="262" y="318"/>
                  </a:cubicBezTo>
                  <a:cubicBezTo>
                    <a:pt x="287" y="302"/>
                    <a:pt x="308" y="277"/>
                    <a:pt x="312" y="236"/>
                  </a:cubicBezTo>
                  <a:cubicBezTo>
                    <a:pt x="315" y="192"/>
                    <a:pt x="288" y="147"/>
                    <a:pt x="224" y="135"/>
                  </a:cubicBezTo>
                  <a:cubicBezTo>
                    <a:pt x="168" y="125"/>
                    <a:pt x="138" y="125"/>
                    <a:pt x="117" y="121"/>
                  </a:cubicBezTo>
                  <a:cubicBezTo>
                    <a:pt x="96" y="118"/>
                    <a:pt x="79" y="110"/>
                    <a:pt x="78" y="97"/>
                  </a:cubicBezTo>
                  <a:cubicBezTo>
                    <a:pt x="78" y="85"/>
                    <a:pt x="91" y="77"/>
                    <a:pt x="107" y="73"/>
                  </a:cubicBezTo>
                  <a:cubicBezTo>
                    <a:pt x="122" y="69"/>
                    <a:pt x="146" y="67"/>
                    <a:pt x="161" y="67"/>
                  </a:cubicBezTo>
                  <a:cubicBezTo>
                    <a:pt x="178" y="67"/>
                    <a:pt x="198" y="69"/>
                    <a:pt x="212" y="73"/>
                  </a:cubicBezTo>
                  <a:cubicBezTo>
                    <a:pt x="237" y="79"/>
                    <a:pt x="251" y="95"/>
                    <a:pt x="251" y="95"/>
                  </a:cubicBezTo>
                  <a:cubicBezTo>
                    <a:pt x="252" y="95"/>
                    <a:pt x="296" y="94"/>
                    <a:pt x="296" y="94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72" y="7"/>
                    <a:pt x="272" y="7"/>
                    <a:pt x="272" y="7"/>
                  </a:cubicBezTo>
                  <a:cubicBezTo>
                    <a:pt x="272" y="7"/>
                    <a:pt x="270" y="13"/>
                    <a:pt x="259" y="13"/>
                  </a:cubicBezTo>
                  <a:cubicBezTo>
                    <a:pt x="258" y="13"/>
                    <a:pt x="256" y="13"/>
                    <a:pt x="255" y="13"/>
                  </a:cubicBezTo>
                  <a:cubicBezTo>
                    <a:pt x="217" y="4"/>
                    <a:pt x="183" y="0"/>
                    <a:pt x="1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C17FF24-57DA-4C38-9F5F-6BA588B6A0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35" y="3855"/>
              <a:ext cx="74" cy="74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37 w 40"/>
                <a:gd name="T11" fmla="*/ 20 h 40"/>
                <a:gd name="T12" fmla="*/ 20 w 40"/>
                <a:gd name="T13" fmla="*/ 3 h 40"/>
                <a:gd name="T14" fmla="*/ 3 w 40"/>
                <a:gd name="T15" fmla="*/ 20 h 40"/>
                <a:gd name="T16" fmla="*/ 20 w 40"/>
                <a:gd name="T17" fmla="*/ 38 h 40"/>
                <a:gd name="T18" fmla="*/ 37 w 40"/>
                <a:gd name="T19" fmla="*/ 20 h 40"/>
                <a:gd name="T20" fmla="*/ 16 w 40"/>
                <a:gd name="T21" fmla="*/ 32 h 40"/>
                <a:gd name="T22" fmla="*/ 13 w 40"/>
                <a:gd name="T23" fmla="*/ 32 h 40"/>
                <a:gd name="T24" fmla="*/ 13 w 40"/>
                <a:gd name="T25" fmla="*/ 8 h 40"/>
                <a:gd name="T26" fmla="*/ 22 w 40"/>
                <a:gd name="T27" fmla="*/ 8 h 40"/>
                <a:gd name="T28" fmla="*/ 30 w 40"/>
                <a:gd name="T29" fmla="*/ 15 h 40"/>
                <a:gd name="T30" fmla="*/ 24 w 40"/>
                <a:gd name="T31" fmla="*/ 22 h 40"/>
                <a:gd name="T32" fmla="*/ 31 w 40"/>
                <a:gd name="T33" fmla="*/ 32 h 40"/>
                <a:gd name="T34" fmla="*/ 27 w 40"/>
                <a:gd name="T35" fmla="*/ 32 h 40"/>
                <a:gd name="T36" fmla="*/ 21 w 40"/>
                <a:gd name="T37" fmla="*/ 22 h 40"/>
                <a:gd name="T38" fmla="*/ 16 w 40"/>
                <a:gd name="T39" fmla="*/ 22 h 40"/>
                <a:gd name="T40" fmla="*/ 16 w 40"/>
                <a:gd name="T41" fmla="*/ 32 h 40"/>
                <a:gd name="T42" fmla="*/ 20 w 40"/>
                <a:gd name="T43" fmla="*/ 19 h 40"/>
                <a:gd name="T44" fmla="*/ 26 w 40"/>
                <a:gd name="T45" fmla="*/ 15 h 40"/>
                <a:gd name="T46" fmla="*/ 21 w 40"/>
                <a:gd name="T47" fmla="*/ 11 h 40"/>
                <a:gd name="T48" fmla="*/ 16 w 40"/>
                <a:gd name="T49" fmla="*/ 11 h 40"/>
                <a:gd name="T50" fmla="*/ 16 w 40"/>
                <a:gd name="T51" fmla="*/ 19 h 40"/>
                <a:gd name="T52" fmla="*/ 20 w 40"/>
                <a:gd name="T5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31"/>
                    <a:pt x="31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lose/>
                  <a:moveTo>
                    <a:pt x="37" y="20"/>
                  </a:moveTo>
                  <a:cubicBezTo>
                    <a:pt x="37" y="10"/>
                    <a:pt x="30" y="3"/>
                    <a:pt x="20" y="3"/>
                  </a:cubicBezTo>
                  <a:cubicBezTo>
                    <a:pt x="10" y="3"/>
                    <a:pt x="3" y="10"/>
                    <a:pt x="3" y="20"/>
                  </a:cubicBezTo>
                  <a:cubicBezTo>
                    <a:pt x="3" y="30"/>
                    <a:pt x="10" y="38"/>
                    <a:pt x="20" y="38"/>
                  </a:cubicBezTo>
                  <a:cubicBezTo>
                    <a:pt x="30" y="38"/>
                    <a:pt x="37" y="30"/>
                    <a:pt x="37" y="20"/>
                  </a:cubicBezTo>
                  <a:close/>
                  <a:moveTo>
                    <a:pt x="16" y="32"/>
                  </a:moveTo>
                  <a:cubicBezTo>
                    <a:pt x="13" y="32"/>
                    <a:pt x="13" y="32"/>
                    <a:pt x="13" y="3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7" y="8"/>
                    <a:pt x="30" y="11"/>
                    <a:pt x="30" y="15"/>
                  </a:cubicBezTo>
                  <a:cubicBezTo>
                    <a:pt x="30" y="19"/>
                    <a:pt x="27" y="21"/>
                    <a:pt x="24" y="2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6" y="32"/>
                  </a:lnTo>
                  <a:close/>
                  <a:moveTo>
                    <a:pt x="20" y="19"/>
                  </a:moveTo>
                  <a:cubicBezTo>
                    <a:pt x="23" y="19"/>
                    <a:pt x="26" y="19"/>
                    <a:pt x="26" y="15"/>
                  </a:cubicBezTo>
                  <a:cubicBezTo>
                    <a:pt x="26" y="11"/>
                    <a:pt x="24" y="11"/>
                    <a:pt x="2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2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9633FA5-09EA-4052-BCDF-15233BD76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Left Half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13" y="960583"/>
            <a:ext cx="5119307" cy="530352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12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20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12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13" y="214307"/>
            <a:ext cx="5394854" cy="41175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188913" y="671267"/>
            <a:ext cx="54149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5B8D65B-9FC2-4E1F-BC98-5C27EE1EB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2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C8680709-E70A-4369-89F1-88234A583C36}"/>
              </a:ext>
            </a:extLst>
          </p:cNvPr>
          <p:cNvGrpSpPr/>
          <p:nvPr userDrawn="1"/>
        </p:nvGrpSpPr>
        <p:grpSpPr>
          <a:xfrm>
            <a:off x="188913" y="6384416"/>
            <a:ext cx="987552" cy="292608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2AC0D87-2692-407B-AC83-E889EC1BE6B0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9F36B8-C2A5-453B-89BF-EBABA1B5D6B6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403BCE-5B9C-4570-9AD9-9D2A12809A30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CAC39AB-173B-4C53-8054-DB5C88DF444C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5045E44-058B-4555-9B45-B9A3D8F33412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2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Blank">
    <p:bg>
      <p:bgPr>
        <a:solidFill>
          <a:srgbClr val="CC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C2FF7-3372-4297-A15F-644DDA99F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700976-5994-4CB4-9470-8A781B7554A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807" y="6389576"/>
            <a:ext cx="982737" cy="289829"/>
            <a:chOff x="5783" y="3319"/>
            <a:chExt cx="2126" cy="627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12791F9-9884-4103-84CC-CA73D5D9B8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" y="3332"/>
              <a:ext cx="743" cy="597"/>
            </a:xfrm>
            <a:custGeom>
              <a:avLst/>
              <a:gdLst>
                <a:gd name="T0" fmla="*/ 403 w 404"/>
                <a:gd name="T1" fmla="*/ 0 h 323"/>
                <a:gd name="T2" fmla="*/ 386 w 404"/>
                <a:gd name="T3" fmla="*/ 0 h 323"/>
                <a:gd name="T4" fmla="*/ 334 w 404"/>
                <a:gd name="T5" fmla="*/ 0 h 323"/>
                <a:gd name="T6" fmla="*/ 317 w 404"/>
                <a:gd name="T7" fmla="*/ 0 h 323"/>
                <a:gd name="T8" fmla="*/ 202 w 404"/>
                <a:gd name="T9" fmla="*/ 110 h 323"/>
                <a:gd name="T10" fmla="*/ 87 w 404"/>
                <a:gd name="T11" fmla="*/ 0 h 323"/>
                <a:gd name="T12" fmla="*/ 70 w 404"/>
                <a:gd name="T13" fmla="*/ 0 h 323"/>
                <a:gd name="T14" fmla="*/ 18 w 404"/>
                <a:gd name="T15" fmla="*/ 0 h 323"/>
                <a:gd name="T16" fmla="*/ 1 w 404"/>
                <a:gd name="T17" fmla="*/ 0 h 323"/>
                <a:gd name="T18" fmla="*/ 1 w 404"/>
                <a:gd name="T19" fmla="*/ 28 h 323"/>
                <a:gd name="T20" fmla="*/ 18 w 404"/>
                <a:gd name="T21" fmla="*/ 48 h 323"/>
                <a:gd name="T22" fmla="*/ 18 w 404"/>
                <a:gd name="T23" fmla="*/ 274 h 323"/>
                <a:gd name="T24" fmla="*/ 0 w 404"/>
                <a:gd name="T25" fmla="*/ 295 h 323"/>
                <a:gd name="T26" fmla="*/ 0 w 404"/>
                <a:gd name="T27" fmla="*/ 323 h 323"/>
                <a:gd name="T28" fmla="*/ 115 w 404"/>
                <a:gd name="T29" fmla="*/ 323 h 323"/>
                <a:gd name="T30" fmla="*/ 115 w 404"/>
                <a:gd name="T31" fmla="*/ 294 h 323"/>
                <a:gd name="T32" fmla="*/ 98 w 404"/>
                <a:gd name="T33" fmla="*/ 270 h 323"/>
                <a:gd name="T34" fmla="*/ 98 w 404"/>
                <a:gd name="T35" fmla="*/ 125 h 323"/>
                <a:gd name="T36" fmla="*/ 195 w 404"/>
                <a:gd name="T37" fmla="*/ 218 h 323"/>
                <a:gd name="T38" fmla="*/ 202 w 404"/>
                <a:gd name="T39" fmla="*/ 225 h 323"/>
                <a:gd name="T40" fmla="*/ 306 w 404"/>
                <a:gd name="T41" fmla="*/ 125 h 323"/>
                <a:gd name="T42" fmla="*/ 306 w 404"/>
                <a:gd name="T43" fmla="*/ 274 h 323"/>
                <a:gd name="T44" fmla="*/ 289 w 404"/>
                <a:gd name="T45" fmla="*/ 295 h 323"/>
                <a:gd name="T46" fmla="*/ 289 w 404"/>
                <a:gd name="T47" fmla="*/ 323 h 323"/>
                <a:gd name="T48" fmla="*/ 334 w 404"/>
                <a:gd name="T49" fmla="*/ 323 h 323"/>
                <a:gd name="T50" fmla="*/ 334 w 404"/>
                <a:gd name="T51" fmla="*/ 323 h 323"/>
                <a:gd name="T52" fmla="*/ 404 w 404"/>
                <a:gd name="T53" fmla="*/ 323 h 323"/>
                <a:gd name="T54" fmla="*/ 404 w 404"/>
                <a:gd name="T55" fmla="*/ 294 h 323"/>
                <a:gd name="T56" fmla="*/ 386 w 404"/>
                <a:gd name="T57" fmla="*/ 270 h 323"/>
                <a:gd name="T58" fmla="*/ 386 w 404"/>
                <a:gd name="T59" fmla="*/ 270 h 323"/>
                <a:gd name="T60" fmla="*/ 386 w 404"/>
                <a:gd name="T61" fmla="*/ 51 h 323"/>
                <a:gd name="T62" fmla="*/ 403 w 404"/>
                <a:gd name="T63" fmla="*/ 28 h 323"/>
                <a:gd name="T64" fmla="*/ 403 w 404"/>
                <a:gd name="T6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4" h="323">
                  <a:moveTo>
                    <a:pt x="403" y="0"/>
                  </a:moveTo>
                  <a:cubicBezTo>
                    <a:pt x="386" y="0"/>
                    <a:pt x="386" y="0"/>
                    <a:pt x="386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7" y="33"/>
                    <a:pt x="18" y="48"/>
                  </a:cubicBezTo>
                  <a:cubicBezTo>
                    <a:pt x="18" y="274"/>
                    <a:pt x="18" y="274"/>
                    <a:pt x="18" y="274"/>
                  </a:cubicBezTo>
                  <a:cubicBezTo>
                    <a:pt x="16" y="294"/>
                    <a:pt x="0" y="295"/>
                    <a:pt x="0" y="295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15" y="323"/>
                    <a:pt x="115" y="323"/>
                    <a:pt x="115" y="323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115" y="294"/>
                    <a:pt x="98" y="293"/>
                    <a:pt x="98" y="270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2" y="225"/>
                    <a:pt x="202" y="225"/>
                    <a:pt x="202" y="225"/>
                  </a:cubicBezTo>
                  <a:cubicBezTo>
                    <a:pt x="306" y="125"/>
                    <a:pt x="306" y="125"/>
                    <a:pt x="306" y="125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4" y="294"/>
                    <a:pt x="289" y="295"/>
                    <a:pt x="289" y="295"/>
                  </a:cubicBezTo>
                  <a:cubicBezTo>
                    <a:pt x="289" y="323"/>
                    <a:pt x="289" y="323"/>
                    <a:pt x="289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404" y="323"/>
                    <a:pt x="404" y="323"/>
                    <a:pt x="404" y="323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404" y="294"/>
                    <a:pt x="386" y="293"/>
                    <a:pt x="386" y="270"/>
                  </a:cubicBezTo>
                  <a:cubicBezTo>
                    <a:pt x="386" y="270"/>
                    <a:pt x="386" y="270"/>
                    <a:pt x="386" y="270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88" y="30"/>
                    <a:pt x="403" y="28"/>
                    <a:pt x="403" y="28"/>
                  </a:cubicBezTo>
                  <a:cubicBezTo>
                    <a:pt x="403" y="0"/>
                    <a:pt x="403" y="0"/>
                    <a:pt x="4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4B9327-4B10-4D4C-BCD2-36AB9007CB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7" y="3332"/>
              <a:ext cx="605" cy="608"/>
            </a:xfrm>
            <a:custGeom>
              <a:avLst/>
              <a:gdLst>
                <a:gd name="T0" fmla="*/ 284 w 329"/>
                <a:gd name="T1" fmla="*/ 0 h 329"/>
                <a:gd name="T2" fmla="*/ 232 w 329"/>
                <a:gd name="T3" fmla="*/ 0 h 329"/>
                <a:gd name="T4" fmla="*/ 215 w 329"/>
                <a:gd name="T5" fmla="*/ 0 h 329"/>
                <a:gd name="T6" fmla="*/ 215 w 329"/>
                <a:gd name="T7" fmla="*/ 28 h 329"/>
                <a:gd name="T8" fmla="*/ 232 w 329"/>
                <a:gd name="T9" fmla="*/ 48 h 329"/>
                <a:gd name="T10" fmla="*/ 232 w 329"/>
                <a:gd name="T11" fmla="*/ 179 h 329"/>
                <a:gd name="T12" fmla="*/ 167 w 329"/>
                <a:gd name="T13" fmla="*/ 254 h 329"/>
                <a:gd name="T14" fmla="*/ 97 w 329"/>
                <a:gd name="T15" fmla="*/ 179 h 329"/>
                <a:gd name="T16" fmla="*/ 97 w 329"/>
                <a:gd name="T17" fmla="*/ 55 h 329"/>
                <a:gd name="T18" fmla="*/ 97 w 329"/>
                <a:gd name="T19" fmla="*/ 55 h 329"/>
                <a:gd name="T20" fmla="*/ 115 w 329"/>
                <a:gd name="T21" fmla="*/ 28 h 329"/>
                <a:gd name="T22" fmla="*/ 115 w 329"/>
                <a:gd name="T23" fmla="*/ 0 h 329"/>
                <a:gd name="T24" fmla="*/ 97 w 329"/>
                <a:gd name="T25" fmla="*/ 0 h 329"/>
                <a:gd name="T26" fmla="*/ 69 w 329"/>
                <a:gd name="T27" fmla="*/ 0 h 329"/>
                <a:gd name="T28" fmla="*/ 70 w 329"/>
                <a:gd name="T29" fmla="*/ 0 h 329"/>
                <a:gd name="T30" fmla="*/ 17 w 329"/>
                <a:gd name="T31" fmla="*/ 0 h 329"/>
                <a:gd name="T32" fmla="*/ 0 w 329"/>
                <a:gd name="T33" fmla="*/ 0 h 329"/>
                <a:gd name="T34" fmla="*/ 0 w 329"/>
                <a:gd name="T35" fmla="*/ 28 h 329"/>
                <a:gd name="T36" fmla="*/ 17 w 329"/>
                <a:gd name="T37" fmla="*/ 48 h 329"/>
                <a:gd name="T38" fmla="*/ 17 w 329"/>
                <a:gd name="T39" fmla="*/ 48 h 329"/>
                <a:gd name="T40" fmla="*/ 17 w 329"/>
                <a:gd name="T41" fmla="*/ 184 h 329"/>
                <a:gd name="T42" fmla="*/ 167 w 329"/>
                <a:gd name="T43" fmla="*/ 329 h 329"/>
                <a:gd name="T44" fmla="*/ 312 w 329"/>
                <a:gd name="T45" fmla="*/ 184 h 329"/>
                <a:gd name="T46" fmla="*/ 312 w 329"/>
                <a:gd name="T47" fmla="*/ 50 h 329"/>
                <a:gd name="T48" fmla="*/ 329 w 329"/>
                <a:gd name="T49" fmla="*/ 28 h 329"/>
                <a:gd name="T50" fmla="*/ 329 w 329"/>
                <a:gd name="T51" fmla="*/ 0 h 329"/>
                <a:gd name="T52" fmla="*/ 312 w 329"/>
                <a:gd name="T53" fmla="*/ 0 h 329"/>
                <a:gd name="T54" fmla="*/ 284 w 329"/>
                <a:gd name="T55" fmla="*/ 0 h 329"/>
                <a:gd name="T56" fmla="*/ 284 w 329"/>
                <a:gd name="T5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9" h="329">
                  <a:moveTo>
                    <a:pt x="284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5" y="28"/>
                    <a:pt x="231" y="33"/>
                    <a:pt x="232" y="48"/>
                  </a:cubicBezTo>
                  <a:cubicBezTo>
                    <a:pt x="232" y="179"/>
                    <a:pt x="232" y="179"/>
                    <a:pt x="232" y="179"/>
                  </a:cubicBezTo>
                  <a:cubicBezTo>
                    <a:pt x="232" y="225"/>
                    <a:pt x="215" y="254"/>
                    <a:pt x="167" y="254"/>
                  </a:cubicBezTo>
                  <a:cubicBezTo>
                    <a:pt x="121" y="254"/>
                    <a:pt x="97" y="226"/>
                    <a:pt x="97" y="179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30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7" y="33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184"/>
                    <a:pt x="17" y="184"/>
                    <a:pt x="17" y="184"/>
                  </a:cubicBezTo>
                  <a:cubicBezTo>
                    <a:pt x="17" y="268"/>
                    <a:pt x="70" y="329"/>
                    <a:pt x="167" y="329"/>
                  </a:cubicBezTo>
                  <a:cubicBezTo>
                    <a:pt x="265" y="329"/>
                    <a:pt x="312" y="262"/>
                    <a:pt x="312" y="184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4" y="30"/>
                    <a:pt x="329" y="28"/>
                    <a:pt x="329" y="28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4" y="0"/>
                    <a:pt x="284" y="0"/>
                    <a:pt x="2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5E444D3-143B-41F6-9BF3-0CBE7BA5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319"/>
              <a:ext cx="580" cy="627"/>
            </a:xfrm>
            <a:custGeom>
              <a:avLst/>
              <a:gdLst>
                <a:gd name="T0" fmla="*/ 155 w 315"/>
                <a:gd name="T1" fmla="*/ 0 h 339"/>
                <a:gd name="T2" fmla="*/ 107 w 315"/>
                <a:gd name="T3" fmla="*/ 3 h 339"/>
                <a:gd name="T4" fmla="*/ 0 w 315"/>
                <a:gd name="T5" fmla="*/ 102 h 339"/>
                <a:gd name="T6" fmla="*/ 70 w 315"/>
                <a:gd name="T7" fmla="*/ 187 h 339"/>
                <a:gd name="T8" fmla="*/ 202 w 315"/>
                <a:gd name="T9" fmla="*/ 205 h 339"/>
                <a:gd name="T10" fmla="*/ 233 w 315"/>
                <a:gd name="T11" fmla="*/ 238 h 339"/>
                <a:gd name="T12" fmla="*/ 200 w 315"/>
                <a:gd name="T13" fmla="*/ 264 h 339"/>
                <a:gd name="T14" fmla="*/ 152 w 315"/>
                <a:gd name="T15" fmla="*/ 268 h 339"/>
                <a:gd name="T16" fmla="*/ 106 w 315"/>
                <a:gd name="T17" fmla="*/ 264 h 339"/>
                <a:gd name="T18" fmla="*/ 57 w 315"/>
                <a:gd name="T19" fmla="*/ 226 h 339"/>
                <a:gd name="T20" fmla="*/ 6 w 315"/>
                <a:gd name="T21" fmla="*/ 226 h 339"/>
                <a:gd name="T22" fmla="*/ 7 w 315"/>
                <a:gd name="T23" fmla="*/ 329 h 339"/>
                <a:gd name="T24" fmla="*/ 34 w 315"/>
                <a:gd name="T25" fmla="*/ 329 h 339"/>
                <a:gd name="T26" fmla="*/ 48 w 315"/>
                <a:gd name="T27" fmla="*/ 318 h 339"/>
                <a:gd name="T28" fmla="*/ 54 w 315"/>
                <a:gd name="T29" fmla="*/ 319 h 339"/>
                <a:gd name="T30" fmla="*/ 148 w 315"/>
                <a:gd name="T31" fmla="*/ 338 h 339"/>
                <a:gd name="T32" fmla="*/ 162 w 315"/>
                <a:gd name="T33" fmla="*/ 339 h 339"/>
                <a:gd name="T34" fmla="*/ 262 w 315"/>
                <a:gd name="T35" fmla="*/ 318 h 339"/>
                <a:gd name="T36" fmla="*/ 312 w 315"/>
                <a:gd name="T37" fmla="*/ 236 h 339"/>
                <a:gd name="T38" fmla="*/ 224 w 315"/>
                <a:gd name="T39" fmla="*/ 135 h 339"/>
                <a:gd name="T40" fmla="*/ 117 w 315"/>
                <a:gd name="T41" fmla="*/ 121 h 339"/>
                <a:gd name="T42" fmla="*/ 78 w 315"/>
                <a:gd name="T43" fmla="*/ 97 h 339"/>
                <a:gd name="T44" fmla="*/ 107 w 315"/>
                <a:gd name="T45" fmla="*/ 73 h 339"/>
                <a:gd name="T46" fmla="*/ 161 w 315"/>
                <a:gd name="T47" fmla="*/ 67 h 339"/>
                <a:gd name="T48" fmla="*/ 212 w 315"/>
                <a:gd name="T49" fmla="*/ 73 h 339"/>
                <a:gd name="T50" fmla="*/ 251 w 315"/>
                <a:gd name="T51" fmla="*/ 95 h 339"/>
                <a:gd name="T52" fmla="*/ 296 w 315"/>
                <a:gd name="T53" fmla="*/ 94 h 339"/>
                <a:gd name="T54" fmla="*/ 296 w 315"/>
                <a:gd name="T55" fmla="*/ 7 h 339"/>
                <a:gd name="T56" fmla="*/ 272 w 315"/>
                <a:gd name="T57" fmla="*/ 7 h 339"/>
                <a:gd name="T58" fmla="*/ 259 w 315"/>
                <a:gd name="T59" fmla="*/ 13 h 339"/>
                <a:gd name="T60" fmla="*/ 255 w 315"/>
                <a:gd name="T61" fmla="*/ 13 h 339"/>
                <a:gd name="T62" fmla="*/ 155 w 315"/>
                <a:gd name="T6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5" h="339">
                  <a:moveTo>
                    <a:pt x="155" y="0"/>
                  </a:moveTo>
                  <a:cubicBezTo>
                    <a:pt x="141" y="0"/>
                    <a:pt x="119" y="1"/>
                    <a:pt x="107" y="3"/>
                  </a:cubicBezTo>
                  <a:cubicBezTo>
                    <a:pt x="56" y="9"/>
                    <a:pt x="0" y="39"/>
                    <a:pt x="0" y="102"/>
                  </a:cubicBezTo>
                  <a:cubicBezTo>
                    <a:pt x="0" y="146"/>
                    <a:pt x="20" y="175"/>
                    <a:pt x="70" y="187"/>
                  </a:cubicBezTo>
                  <a:cubicBezTo>
                    <a:pt x="126" y="201"/>
                    <a:pt x="175" y="201"/>
                    <a:pt x="202" y="205"/>
                  </a:cubicBezTo>
                  <a:cubicBezTo>
                    <a:pt x="228" y="210"/>
                    <a:pt x="234" y="224"/>
                    <a:pt x="233" y="238"/>
                  </a:cubicBezTo>
                  <a:cubicBezTo>
                    <a:pt x="232" y="252"/>
                    <a:pt x="214" y="261"/>
                    <a:pt x="200" y="264"/>
                  </a:cubicBezTo>
                  <a:cubicBezTo>
                    <a:pt x="192" y="266"/>
                    <a:pt x="168" y="268"/>
                    <a:pt x="152" y="268"/>
                  </a:cubicBezTo>
                  <a:cubicBezTo>
                    <a:pt x="138" y="268"/>
                    <a:pt x="120" y="267"/>
                    <a:pt x="106" y="264"/>
                  </a:cubicBezTo>
                  <a:cubicBezTo>
                    <a:pt x="70" y="255"/>
                    <a:pt x="57" y="226"/>
                    <a:pt x="57" y="226"/>
                  </a:cubicBezTo>
                  <a:cubicBezTo>
                    <a:pt x="6" y="226"/>
                    <a:pt x="6" y="226"/>
                    <a:pt x="6" y="226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7" y="318"/>
                    <a:pt x="48" y="318"/>
                  </a:cubicBezTo>
                  <a:cubicBezTo>
                    <a:pt x="50" y="318"/>
                    <a:pt x="52" y="318"/>
                    <a:pt x="54" y="319"/>
                  </a:cubicBezTo>
                  <a:cubicBezTo>
                    <a:pt x="80" y="330"/>
                    <a:pt x="121" y="338"/>
                    <a:pt x="148" y="338"/>
                  </a:cubicBezTo>
                  <a:cubicBezTo>
                    <a:pt x="153" y="339"/>
                    <a:pt x="158" y="339"/>
                    <a:pt x="162" y="339"/>
                  </a:cubicBezTo>
                  <a:cubicBezTo>
                    <a:pt x="197" y="339"/>
                    <a:pt x="236" y="334"/>
                    <a:pt x="262" y="318"/>
                  </a:cubicBezTo>
                  <a:cubicBezTo>
                    <a:pt x="287" y="302"/>
                    <a:pt x="308" y="277"/>
                    <a:pt x="312" y="236"/>
                  </a:cubicBezTo>
                  <a:cubicBezTo>
                    <a:pt x="315" y="192"/>
                    <a:pt x="288" y="147"/>
                    <a:pt x="224" y="135"/>
                  </a:cubicBezTo>
                  <a:cubicBezTo>
                    <a:pt x="168" y="125"/>
                    <a:pt x="138" y="125"/>
                    <a:pt x="117" y="121"/>
                  </a:cubicBezTo>
                  <a:cubicBezTo>
                    <a:pt x="96" y="118"/>
                    <a:pt x="79" y="110"/>
                    <a:pt x="78" y="97"/>
                  </a:cubicBezTo>
                  <a:cubicBezTo>
                    <a:pt x="78" y="85"/>
                    <a:pt x="91" y="77"/>
                    <a:pt x="107" y="73"/>
                  </a:cubicBezTo>
                  <a:cubicBezTo>
                    <a:pt x="122" y="69"/>
                    <a:pt x="146" y="67"/>
                    <a:pt x="161" y="67"/>
                  </a:cubicBezTo>
                  <a:cubicBezTo>
                    <a:pt x="178" y="67"/>
                    <a:pt x="198" y="69"/>
                    <a:pt x="212" y="73"/>
                  </a:cubicBezTo>
                  <a:cubicBezTo>
                    <a:pt x="237" y="79"/>
                    <a:pt x="251" y="95"/>
                    <a:pt x="251" y="95"/>
                  </a:cubicBezTo>
                  <a:cubicBezTo>
                    <a:pt x="252" y="95"/>
                    <a:pt x="296" y="94"/>
                    <a:pt x="296" y="94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72" y="7"/>
                    <a:pt x="272" y="7"/>
                    <a:pt x="272" y="7"/>
                  </a:cubicBezTo>
                  <a:cubicBezTo>
                    <a:pt x="272" y="7"/>
                    <a:pt x="270" y="13"/>
                    <a:pt x="259" y="13"/>
                  </a:cubicBezTo>
                  <a:cubicBezTo>
                    <a:pt x="258" y="13"/>
                    <a:pt x="256" y="13"/>
                    <a:pt x="255" y="13"/>
                  </a:cubicBezTo>
                  <a:cubicBezTo>
                    <a:pt x="217" y="4"/>
                    <a:pt x="183" y="0"/>
                    <a:pt x="1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45E18EC0-4FDB-47AE-8CA3-C45AE9B59D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35" y="3855"/>
              <a:ext cx="74" cy="74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37 w 40"/>
                <a:gd name="T11" fmla="*/ 20 h 40"/>
                <a:gd name="T12" fmla="*/ 20 w 40"/>
                <a:gd name="T13" fmla="*/ 3 h 40"/>
                <a:gd name="T14" fmla="*/ 3 w 40"/>
                <a:gd name="T15" fmla="*/ 20 h 40"/>
                <a:gd name="T16" fmla="*/ 20 w 40"/>
                <a:gd name="T17" fmla="*/ 38 h 40"/>
                <a:gd name="T18" fmla="*/ 37 w 40"/>
                <a:gd name="T19" fmla="*/ 20 h 40"/>
                <a:gd name="T20" fmla="*/ 16 w 40"/>
                <a:gd name="T21" fmla="*/ 32 h 40"/>
                <a:gd name="T22" fmla="*/ 13 w 40"/>
                <a:gd name="T23" fmla="*/ 32 h 40"/>
                <a:gd name="T24" fmla="*/ 13 w 40"/>
                <a:gd name="T25" fmla="*/ 8 h 40"/>
                <a:gd name="T26" fmla="*/ 22 w 40"/>
                <a:gd name="T27" fmla="*/ 8 h 40"/>
                <a:gd name="T28" fmla="*/ 30 w 40"/>
                <a:gd name="T29" fmla="*/ 15 h 40"/>
                <a:gd name="T30" fmla="*/ 24 w 40"/>
                <a:gd name="T31" fmla="*/ 22 h 40"/>
                <a:gd name="T32" fmla="*/ 31 w 40"/>
                <a:gd name="T33" fmla="*/ 32 h 40"/>
                <a:gd name="T34" fmla="*/ 27 w 40"/>
                <a:gd name="T35" fmla="*/ 32 h 40"/>
                <a:gd name="T36" fmla="*/ 21 w 40"/>
                <a:gd name="T37" fmla="*/ 22 h 40"/>
                <a:gd name="T38" fmla="*/ 16 w 40"/>
                <a:gd name="T39" fmla="*/ 22 h 40"/>
                <a:gd name="T40" fmla="*/ 16 w 40"/>
                <a:gd name="T41" fmla="*/ 32 h 40"/>
                <a:gd name="T42" fmla="*/ 20 w 40"/>
                <a:gd name="T43" fmla="*/ 19 h 40"/>
                <a:gd name="T44" fmla="*/ 26 w 40"/>
                <a:gd name="T45" fmla="*/ 15 h 40"/>
                <a:gd name="T46" fmla="*/ 21 w 40"/>
                <a:gd name="T47" fmla="*/ 11 h 40"/>
                <a:gd name="T48" fmla="*/ 16 w 40"/>
                <a:gd name="T49" fmla="*/ 11 h 40"/>
                <a:gd name="T50" fmla="*/ 16 w 40"/>
                <a:gd name="T51" fmla="*/ 19 h 40"/>
                <a:gd name="T52" fmla="*/ 20 w 40"/>
                <a:gd name="T5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31"/>
                    <a:pt x="31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lose/>
                  <a:moveTo>
                    <a:pt x="37" y="20"/>
                  </a:moveTo>
                  <a:cubicBezTo>
                    <a:pt x="37" y="10"/>
                    <a:pt x="30" y="3"/>
                    <a:pt x="20" y="3"/>
                  </a:cubicBezTo>
                  <a:cubicBezTo>
                    <a:pt x="10" y="3"/>
                    <a:pt x="3" y="10"/>
                    <a:pt x="3" y="20"/>
                  </a:cubicBezTo>
                  <a:cubicBezTo>
                    <a:pt x="3" y="30"/>
                    <a:pt x="10" y="38"/>
                    <a:pt x="20" y="38"/>
                  </a:cubicBezTo>
                  <a:cubicBezTo>
                    <a:pt x="30" y="38"/>
                    <a:pt x="37" y="30"/>
                    <a:pt x="37" y="20"/>
                  </a:cubicBezTo>
                  <a:close/>
                  <a:moveTo>
                    <a:pt x="16" y="32"/>
                  </a:moveTo>
                  <a:cubicBezTo>
                    <a:pt x="13" y="32"/>
                    <a:pt x="13" y="32"/>
                    <a:pt x="13" y="3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7" y="8"/>
                    <a:pt x="30" y="11"/>
                    <a:pt x="30" y="15"/>
                  </a:cubicBezTo>
                  <a:cubicBezTo>
                    <a:pt x="30" y="19"/>
                    <a:pt x="27" y="21"/>
                    <a:pt x="24" y="2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6" y="32"/>
                  </a:lnTo>
                  <a:close/>
                  <a:moveTo>
                    <a:pt x="20" y="19"/>
                  </a:moveTo>
                  <a:cubicBezTo>
                    <a:pt x="23" y="19"/>
                    <a:pt x="26" y="19"/>
                    <a:pt x="26" y="15"/>
                  </a:cubicBezTo>
                  <a:cubicBezTo>
                    <a:pt x="26" y="11"/>
                    <a:pt x="24" y="11"/>
                    <a:pt x="2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2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95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Yellow 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913" y="214307"/>
            <a:ext cx="11810999" cy="4117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8912" y="960581"/>
            <a:ext cx="11887200" cy="5486400"/>
          </a:xfrm>
          <a:prstGeom prst="rect">
            <a:avLst/>
          </a:prstGeom>
        </p:spPr>
        <p:txBody>
          <a:bodyPr lIns="0" rIns="0" anchor="ctr"/>
          <a:lstStyle>
            <a:lvl1pPr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120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1200"/>
              </a:spcAft>
              <a:defRPr>
                <a:solidFill>
                  <a:schemeClr val="tx1"/>
                </a:solidFill>
              </a:defRPr>
            </a:lvl4pPr>
            <a:lvl5pPr>
              <a:spcAft>
                <a:spcPts val="12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05BAD0-523E-4C44-8409-C4443E1F946F}"/>
              </a:ext>
            </a:extLst>
          </p:cNvPr>
          <p:cNvCxnSpPr>
            <a:cxnSpLocks/>
          </p:cNvCxnSpPr>
          <p:nvPr userDrawn="1"/>
        </p:nvCxnSpPr>
        <p:spPr>
          <a:xfrm>
            <a:off x="188913" y="671267"/>
            <a:ext cx="11811000" cy="0"/>
          </a:xfrm>
          <a:prstGeom prst="line">
            <a:avLst/>
          </a:prstGeom>
          <a:ln w="12700">
            <a:solidFill>
              <a:srgbClr val="26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3DD66885-3443-4C32-9AC9-FC1346B14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5460D2-DAC0-4BAA-8CBA-C5D34B4FE85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807" y="6389576"/>
            <a:ext cx="982737" cy="289829"/>
            <a:chOff x="5783" y="3319"/>
            <a:chExt cx="2126" cy="627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5077743-832C-4F05-B705-AF9DE99C4E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" y="3332"/>
              <a:ext cx="743" cy="597"/>
            </a:xfrm>
            <a:custGeom>
              <a:avLst/>
              <a:gdLst>
                <a:gd name="T0" fmla="*/ 403 w 404"/>
                <a:gd name="T1" fmla="*/ 0 h 323"/>
                <a:gd name="T2" fmla="*/ 386 w 404"/>
                <a:gd name="T3" fmla="*/ 0 h 323"/>
                <a:gd name="T4" fmla="*/ 334 w 404"/>
                <a:gd name="T5" fmla="*/ 0 h 323"/>
                <a:gd name="T6" fmla="*/ 317 w 404"/>
                <a:gd name="T7" fmla="*/ 0 h 323"/>
                <a:gd name="T8" fmla="*/ 202 w 404"/>
                <a:gd name="T9" fmla="*/ 110 h 323"/>
                <a:gd name="T10" fmla="*/ 87 w 404"/>
                <a:gd name="T11" fmla="*/ 0 h 323"/>
                <a:gd name="T12" fmla="*/ 70 w 404"/>
                <a:gd name="T13" fmla="*/ 0 h 323"/>
                <a:gd name="T14" fmla="*/ 18 w 404"/>
                <a:gd name="T15" fmla="*/ 0 h 323"/>
                <a:gd name="T16" fmla="*/ 1 w 404"/>
                <a:gd name="T17" fmla="*/ 0 h 323"/>
                <a:gd name="T18" fmla="*/ 1 w 404"/>
                <a:gd name="T19" fmla="*/ 28 h 323"/>
                <a:gd name="T20" fmla="*/ 18 w 404"/>
                <a:gd name="T21" fmla="*/ 48 h 323"/>
                <a:gd name="T22" fmla="*/ 18 w 404"/>
                <a:gd name="T23" fmla="*/ 274 h 323"/>
                <a:gd name="T24" fmla="*/ 0 w 404"/>
                <a:gd name="T25" fmla="*/ 295 h 323"/>
                <a:gd name="T26" fmla="*/ 0 w 404"/>
                <a:gd name="T27" fmla="*/ 323 h 323"/>
                <a:gd name="T28" fmla="*/ 115 w 404"/>
                <a:gd name="T29" fmla="*/ 323 h 323"/>
                <a:gd name="T30" fmla="*/ 115 w 404"/>
                <a:gd name="T31" fmla="*/ 294 h 323"/>
                <a:gd name="T32" fmla="*/ 98 w 404"/>
                <a:gd name="T33" fmla="*/ 270 h 323"/>
                <a:gd name="T34" fmla="*/ 98 w 404"/>
                <a:gd name="T35" fmla="*/ 125 h 323"/>
                <a:gd name="T36" fmla="*/ 195 w 404"/>
                <a:gd name="T37" fmla="*/ 218 h 323"/>
                <a:gd name="T38" fmla="*/ 202 w 404"/>
                <a:gd name="T39" fmla="*/ 225 h 323"/>
                <a:gd name="T40" fmla="*/ 306 w 404"/>
                <a:gd name="T41" fmla="*/ 125 h 323"/>
                <a:gd name="T42" fmla="*/ 306 w 404"/>
                <a:gd name="T43" fmla="*/ 274 h 323"/>
                <a:gd name="T44" fmla="*/ 289 w 404"/>
                <a:gd name="T45" fmla="*/ 295 h 323"/>
                <a:gd name="T46" fmla="*/ 289 w 404"/>
                <a:gd name="T47" fmla="*/ 323 h 323"/>
                <a:gd name="T48" fmla="*/ 334 w 404"/>
                <a:gd name="T49" fmla="*/ 323 h 323"/>
                <a:gd name="T50" fmla="*/ 334 w 404"/>
                <a:gd name="T51" fmla="*/ 323 h 323"/>
                <a:gd name="T52" fmla="*/ 404 w 404"/>
                <a:gd name="T53" fmla="*/ 323 h 323"/>
                <a:gd name="T54" fmla="*/ 404 w 404"/>
                <a:gd name="T55" fmla="*/ 294 h 323"/>
                <a:gd name="T56" fmla="*/ 386 w 404"/>
                <a:gd name="T57" fmla="*/ 270 h 323"/>
                <a:gd name="T58" fmla="*/ 386 w 404"/>
                <a:gd name="T59" fmla="*/ 270 h 323"/>
                <a:gd name="T60" fmla="*/ 386 w 404"/>
                <a:gd name="T61" fmla="*/ 51 h 323"/>
                <a:gd name="T62" fmla="*/ 403 w 404"/>
                <a:gd name="T63" fmla="*/ 28 h 323"/>
                <a:gd name="T64" fmla="*/ 403 w 404"/>
                <a:gd name="T6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4" h="323">
                  <a:moveTo>
                    <a:pt x="403" y="0"/>
                  </a:moveTo>
                  <a:cubicBezTo>
                    <a:pt x="386" y="0"/>
                    <a:pt x="386" y="0"/>
                    <a:pt x="386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7" y="33"/>
                    <a:pt x="18" y="48"/>
                  </a:cubicBezTo>
                  <a:cubicBezTo>
                    <a:pt x="18" y="274"/>
                    <a:pt x="18" y="274"/>
                    <a:pt x="18" y="274"/>
                  </a:cubicBezTo>
                  <a:cubicBezTo>
                    <a:pt x="16" y="294"/>
                    <a:pt x="0" y="295"/>
                    <a:pt x="0" y="295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15" y="323"/>
                    <a:pt x="115" y="323"/>
                    <a:pt x="115" y="323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115" y="294"/>
                    <a:pt x="98" y="293"/>
                    <a:pt x="98" y="270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2" y="225"/>
                    <a:pt x="202" y="225"/>
                    <a:pt x="202" y="225"/>
                  </a:cubicBezTo>
                  <a:cubicBezTo>
                    <a:pt x="306" y="125"/>
                    <a:pt x="306" y="125"/>
                    <a:pt x="306" y="125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4" y="294"/>
                    <a:pt x="289" y="295"/>
                    <a:pt x="289" y="295"/>
                  </a:cubicBezTo>
                  <a:cubicBezTo>
                    <a:pt x="289" y="323"/>
                    <a:pt x="289" y="323"/>
                    <a:pt x="289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404" y="323"/>
                    <a:pt x="404" y="323"/>
                    <a:pt x="404" y="323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404" y="294"/>
                    <a:pt x="386" y="293"/>
                    <a:pt x="386" y="270"/>
                  </a:cubicBezTo>
                  <a:cubicBezTo>
                    <a:pt x="386" y="270"/>
                    <a:pt x="386" y="270"/>
                    <a:pt x="386" y="270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88" y="30"/>
                    <a:pt x="403" y="28"/>
                    <a:pt x="403" y="28"/>
                  </a:cubicBezTo>
                  <a:cubicBezTo>
                    <a:pt x="403" y="0"/>
                    <a:pt x="403" y="0"/>
                    <a:pt x="4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2659B6A-8A9F-4AA0-BCAE-45824C80F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7" y="3332"/>
              <a:ext cx="605" cy="608"/>
            </a:xfrm>
            <a:custGeom>
              <a:avLst/>
              <a:gdLst>
                <a:gd name="T0" fmla="*/ 284 w 329"/>
                <a:gd name="T1" fmla="*/ 0 h 329"/>
                <a:gd name="T2" fmla="*/ 232 w 329"/>
                <a:gd name="T3" fmla="*/ 0 h 329"/>
                <a:gd name="T4" fmla="*/ 215 w 329"/>
                <a:gd name="T5" fmla="*/ 0 h 329"/>
                <a:gd name="T6" fmla="*/ 215 w 329"/>
                <a:gd name="T7" fmla="*/ 28 h 329"/>
                <a:gd name="T8" fmla="*/ 232 w 329"/>
                <a:gd name="T9" fmla="*/ 48 h 329"/>
                <a:gd name="T10" fmla="*/ 232 w 329"/>
                <a:gd name="T11" fmla="*/ 179 h 329"/>
                <a:gd name="T12" fmla="*/ 167 w 329"/>
                <a:gd name="T13" fmla="*/ 254 h 329"/>
                <a:gd name="T14" fmla="*/ 97 w 329"/>
                <a:gd name="T15" fmla="*/ 179 h 329"/>
                <a:gd name="T16" fmla="*/ 97 w 329"/>
                <a:gd name="T17" fmla="*/ 55 h 329"/>
                <a:gd name="T18" fmla="*/ 97 w 329"/>
                <a:gd name="T19" fmla="*/ 55 h 329"/>
                <a:gd name="T20" fmla="*/ 115 w 329"/>
                <a:gd name="T21" fmla="*/ 28 h 329"/>
                <a:gd name="T22" fmla="*/ 115 w 329"/>
                <a:gd name="T23" fmla="*/ 0 h 329"/>
                <a:gd name="T24" fmla="*/ 97 w 329"/>
                <a:gd name="T25" fmla="*/ 0 h 329"/>
                <a:gd name="T26" fmla="*/ 69 w 329"/>
                <a:gd name="T27" fmla="*/ 0 h 329"/>
                <a:gd name="T28" fmla="*/ 70 w 329"/>
                <a:gd name="T29" fmla="*/ 0 h 329"/>
                <a:gd name="T30" fmla="*/ 17 w 329"/>
                <a:gd name="T31" fmla="*/ 0 h 329"/>
                <a:gd name="T32" fmla="*/ 0 w 329"/>
                <a:gd name="T33" fmla="*/ 0 h 329"/>
                <a:gd name="T34" fmla="*/ 0 w 329"/>
                <a:gd name="T35" fmla="*/ 28 h 329"/>
                <a:gd name="T36" fmla="*/ 17 w 329"/>
                <a:gd name="T37" fmla="*/ 48 h 329"/>
                <a:gd name="T38" fmla="*/ 17 w 329"/>
                <a:gd name="T39" fmla="*/ 48 h 329"/>
                <a:gd name="T40" fmla="*/ 17 w 329"/>
                <a:gd name="T41" fmla="*/ 184 h 329"/>
                <a:gd name="T42" fmla="*/ 167 w 329"/>
                <a:gd name="T43" fmla="*/ 329 h 329"/>
                <a:gd name="T44" fmla="*/ 312 w 329"/>
                <a:gd name="T45" fmla="*/ 184 h 329"/>
                <a:gd name="T46" fmla="*/ 312 w 329"/>
                <a:gd name="T47" fmla="*/ 50 h 329"/>
                <a:gd name="T48" fmla="*/ 329 w 329"/>
                <a:gd name="T49" fmla="*/ 28 h 329"/>
                <a:gd name="T50" fmla="*/ 329 w 329"/>
                <a:gd name="T51" fmla="*/ 0 h 329"/>
                <a:gd name="T52" fmla="*/ 312 w 329"/>
                <a:gd name="T53" fmla="*/ 0 h 329"/>
                <a:gd name="T54" fmla="*/ 284 w 329"/>
                <a:gd name="T55" fmla="*/ 0 h 329"/>
                <a:gd name="T56" fmla="*/ 284 w 329"/>
                <a:gd name="T5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9" h="329">
                  <a:moveTo>
                    <a:pt x="284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5" y="28"/>
                    <a:pt x="231" y="33"/>
                    <a:pt x="232" y="48"/>
                  </a:cubicBezTo>
                  <a:cubicBezTo>
                    <a:pt x="232" y="179"/>
                    <a:pt x="232" y="179"/>
                    <a:pt x="232" y="179"/>
                  </a:cubicBezTo>
                  <a:cubicBezTo>
                    <a:pt x="232" y="225"/>
                    <a:pt x="215" y="254"/>
                    <a:pt x="167" y="254"/>
                  </a:cubicBezTo>
                  <a:cubicBezTo>
                    <a:pt x="121" y="254"/>
                    <a:pt x="97" y="226"/>
                    <a:pt x="97" y="179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30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7" y="33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184"/>
                    <a:pt x="17" y="184"/>
                    <a:pt x="17" y="184"/>
                  </a:cubicBezTo>
                  <a:cubicBezTo>
                    <a:pt x="17" y="268"/>
                    <a:pt x="70" y="329"/>
                    <a:pt x="167" y="329"/>
                  </a:cubicBezTo>
                  <a:cubicBezTo>
                    <a:pt x="265" y="329"/>
                    <a:pt x="312" y="262"/>
                    <a:pt x="312" y="184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4" y="30"/>
                    <a:pt x="329" y="28"/>
                    <a:pt x="329" y="28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4" y="0"/>
                    <a:pt x="284" y="0"/>
                    <a:pt x="2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4149A2D-B78F-4E21-8970-D85F16E03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319"/>
              <a:ext cx="580" cy="627"/>
            </a:xfrm>
            <a:custGeom>
              <a:avLst/>
              <a:gdLst>
                <a:gd name="T0" fmla="*/ 155 w 315"/>
                <a:gd name="T1" fmla="*/ 0 h 339"/>
                <a:gd name="T2" fmla="*/ 107 w 315"/>
                <a:gd name="T3" fmla="*/ 3 h 339"/>
                <a:gd name="T4" fmla="*/ 0 w 315"/>
                <a:gd name="T5" fmla="*/ 102 h 339"/>
                <a:gd name="T6" fmla="*/ 70 w 315"/>
                <a:gd name="T7" fmla="*/ 187 h 339"/>
                <a:gd name="T8" fmla="*/ 202 w 315"/>
                <a:gd name="T9" fmla="*/ 205 h 339"/>
                <a:gd name="T10" fmla="*/ 233 w 315"/>
                <a:gd name="T11" fmla="*/ 238 h 339"/>
                <a:gd name="T12" fmla="*/ 200 w 315"/>
                <a:gd name="T13" fmla="*/ 264 h 339"/>
                <a:gd name="T14" fmla="*/ 152 w 315"/>
                <a:gd name="T15" fmla="*/ 268 h 339"/>
                <a:gd name="T16" fmla="*/ 106 w 315"/>
                <a:gd name="T17" fmla="*/ 264 h 339"/>
                <a:gd name="T18" fmla="*/ 57 w 315"/>
                <a:gd name="T19" fmla="*/ 226 h 339"/>
                <a:gd name="T20" fmla="*/ 6 w 315"/>
                <a:gd name="T21" fmla="*/ 226 h 339"/>
                <a:gd name="T22" fmla="*/ 7 w 315"/>
                <a:gd name="T23" fmla="*/ 329 h 339"/>
                <a:gd name="T24" fmla="*/ 34 w 315"/>
                <a:gd name="T25" fmla="*/ 329 h 339"/>
                <a:gd name="T26" fmla="*/ 48 w 315"/>
                <a:gd name="T27" fmla="*/ 318 h 339"/>
                <a:gd name="T28" fmla="*/ 54 w 315"/>
                <a:gd name="T29" fmla="*/ 319 h 339"/>
                <a:gd name="T30" fmla="*/ 148 w 315"/>
                <a:gd name="T31" fmla="*/ 338 h 339"/>
                <a:gd name="T32" fmla="*/ 162 w 315"/>
                <a:gd name="T33" fmla="*/ 339 h 339"/>
                <a:gd name="T34" fmla="*/ 262 w 315"/>
                <a:gd name="T35" fmla="*/ 318 h 339"/>
                <a:gd name="T36" fmla="*/ 312 w 315"/>
                <a:gd name="T37" fmla="*/ 236 h 339"/>
                <a:gd name="T38" fmla="*/ 224 w 315"/>
                <a:gd name="T39" fmla="*/ 135 h 339"/>
                <a:gd name="T40" fmla="*/ 117 w 315"/>
                <a:gd name="T41" fmla="*/ 121 h 339"/>
                <a:gd name="T42" fmla="*/ 78 w 315"/>
                <a:gd name="T43" fmla="*/ 97 h 339"/>
                <a:gd name="T44" fmla="*/ 107 w 315"/>
                <a:gd name="T45" fmla="*/ 73 h 339"/>
                <a:gd name="T46" fmla="*/ 161 w 315"/>
                <a:gd name="T47" fmla="*/ 67 h 339"/>
                <a:gd name="T48" fmla="*/ 212 w 315"/>
                <a:gd name="T49" fmla="*/ 73 h 339"/>
                <a:gd name="T50" fmla="*/ 251 w 315"/>
                <a:gd name="T51" fmla="*/ 95 h 339"/>
                <a:gd name="T52" fmla="*/ 296 w 315"/>
                <a:gd name="T53" fmla="*/ 94 h 339"/>
                <a:gd name="T54" fmla="*/ 296 w 315"/>
                <a:gd name="T55" fmla="*/ 7 h 339"/>
                <a:gd name="T56" fmla="*/ 272 w 315"/>
                <a:gd name="T57" fmla="*/ 7 h 339"/>
                <a:gd name="T58" fmla="*/ 259 w 315"/>
                <a:gd name="T59" fmla="*/ 13 h 339"/>
                <a:gd name="T60" fmla="*/ 255 w 315"/>
                <a:gd name="T61" fmla="*/ 13 h 339"/>
                <a:gd name="T62" fmla="*/ 155 w 315"/>
                <a:gd name="T6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5" h="339">
                  <a:moveTo>
                    <a:pt x="155" y="0"/>
                  </a:moveTo>
                  <a:cubicBezTo>
                    <a:pt x="141" y="0"/>
                    <a:pt x="119" y="1"/>
                    <a:pt x="107" y="3"/>
                  </a:cubicBezTo>
                  <a:cubicBezTo>
                    <a:pt x="56" y="9"/>
                    <a:pt x="0" y="39"/>
                    <a:pt x="0" y="102"/>
                  </a:cubicBezTo>
                  <a:cubicBezTo>
                    <a:pt x="0" y="146"/>
                    <a:pt x="20" y="175"/>
                    <a:pt x="70" y="187"/>
                  </a:cubicBezTo>
                  <a:cubicBezTo>
                    <a:pt x="126" y="201"/>
                    <a:pt x="175" y="201"/>
                    <a:pt x="202" y="205"/>
                  </a:cubicBezTo>
                  <a:cubicBezTo>
                    <a:pt x="228" y="210"/>
                    <a:pt x="234" y="224"/>
                    <a:pt x="233" y="238"/>
                  </a:cubicBezTo>
                  <a:cubicBezTo>
                    <a:pt x="232" y="252"/>
                    <a:pt x="214" y="261"/>
                    <a:pt x="200" y="264"/>
                  </a:cubicBezTo>
                  <a:cubicBezTo>
                    <a:pt x="192" y="266"/>
                    <a:pt x="168" y="268"/>
                    <a:pt x="152" y="268"/>
                  </a:cubicBezTo>
                  <a:cubicBezTo>
                    <a:pt x="138" y="268"/>
                    <a:pt x="120" y="267"/>
                    <a:pt x="106" y="264"/>
                  </a:cubicBezTo>
                  <a:cubicBezTo>
                    <a:pt x="70" y="255"/>
                    <a:pt x="57" y="226"/>
                    <a:pt x="57" y="226"/>
                  </a:cubicBezTo>
                  <a:cubicBezTo>
                    <a:pt x="6" y="226"/>
                    <a:pt x="6" y="226"/>
                    <a:pt x="6" y="226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7" y="318"/>
                    <a:pt x="48" y="318"/>
                  </a:cubicBezTo>
                  <a:cubicBezTo>
                    <a:pt x="50" y="318"/>
                    <a:pt x="52" y="318"/>
                    <a:pt x="54" y="319"/>
                  </a:cubicBezTo>
                  <a:cubicBezTo>
                    <a:pt x="80" y="330"/>
                    <a:pt x="121" y="338"/>
                    <a:pt x="148" y="338"/>
                  </a:cubicBezTo>
                  <a:cubicBezTo>
                    <a:pt x="153" y="339"/>
                    <a:pt x="158" y="339"/>
                    <a:pt x="162" y="339"/>
                  </a:cubicBezTo>
                  <a:cubicBezTo>
                    <a:pt x="197" y="339"/>
                    <a:pt x="236" y="334"/>
                    <a:pt x="262" y="318"/>
                  </a:cubicBezTo>
                  <a:cubicBezTo>
                    <a:pt x="287" y="302"/>
                    <a:pt x="308" y="277"/>
                    <a:pt x="312" y="236"/>
                  </a:cubicBezTo>
                  <a:cubicBezTo>
                    <a:pt x="315" y="192"/>
                    <a:pt x="288" y="147"/>
                    <a:pt x="224" y="135"/>
                  </a:cubicBezTo>
                  <a:cubicBezTo>
                    <a:pt x="168" y="125"/>
                    <a:pt x="138" y="125"/>
                    <a:pt x="117" y="121"/>
                  </a:cubicBezTo>
                  <a:cubicBezTo>
                    <a:pt x="96" y="118"/>
                    <a:pt x="79" y="110"/>
                    <a:pt x="78" y="97"/>
                  </a:cubicBezTo>
                  <a:cubicBezTo>
                    <a:pt x="78" y="85"/>
                    <a:pt x="91" y="77"/>
                    <a:pt x="107" y="73"/>
                  </a:cubicBezTo>
                  <a:cubicBezTo>
                    <a:pt x="122" y="69"/>
                    <a:pt x="146" y="67"/>
                    <a:pt x="161" y="67"/>
                  </a:cubicBezTo>
                  <a:cubicBezTo>
                    <a:pt x="178" y="67"/>
                    <a:pt x="198" y="69"/>
                    <a:pt x="212" y="73"/>
                  </a:cubicBezTo>
                  <a:cubicBezTo>
                    <a:pt x="237" y="79"/>
                    <a:pt x="251" y="95"/>
                    <a:pt x="251" y="95"/>
                  </a:cubicBezTo>
                  <a:cubicBezTo>
                    <a:pt x="252" y="95"/>
                    <a:pt x="296" y="94"/>
                    <a:pt x="296" y="94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72" y="7"/>
                    <a:pt x="272" y="7"/>
                    <a:pt x="272" y="7"/>
                  </a:cubicBezTo>
                  <a:cubicBezTo>
                    <a:pt x="272" y="7"/>
                    <a:pt x="270" y="13"/>
                    <a:pt x="259" y="13"/>
                  </a:cubicBezTo>
                  <a:cubicBezTo>
                    <a:pt x="258" y="13"/>
                    <a:pt x="256" y="13"/>
                    <a:pt x="255" y="13"/>
                  </a:cubicBezTo>
                  <a:cubicBezTo>
                    <a:pt x="217" y="4"/>
                    <a:pt x="183" y="0"/>
                    <a:pt x="1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4AC4FCA-A415-453C-9407-4F21E437DA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35" y="3855"/>
              <a:ext cx="74" cy="74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37 w 40"/>
                <a:gd name="T11" fmla="*/ 20 h 40"/>
                <a:gd name="T12" fmla="*/ 20 w 40"/>
                <a:gd name="T13" fmla="*/ 3 h 40"/>
                <a:gd name="T14" fmla="*/ 3 w 40"/>
                <a:gd name="T15" fmla="*/ 20 h 40"/>
                <a:gd name="T16" fmla="*/ 20 w 40"/>
                <a:gd name="T17" fmla="*/ 38 h 40"/>
                <a:gd name="T18" fmla="*/ 37 w 40"/>
                <a:gd name="T19" fmla="*/ 20 h 40"/>
                <a:gd name="T20" fmla="*/ 16 w 40"/>
                <a:gd name="T21" fmla="*/ 32 h 40"/>
                <a:gd name="T22" fmla="*/ 13 w 40"/>
                <a:gd name="T23" fmla="*/ 32 h 40"/>
                <a:gd name="T24" fmla="*/ 13 w 40"/>
                <a:gd name="T25" fmla="*/ 8 h 40"/>
                <a:gd name="T26" fmla="*/ 22 w 40"/>
                <a:gd name="T27" fmla="*/ 8 h 40"/>
                <a:gd name="T28" fmla="*/ 30 w 40"/>
                <a:gd name="T29" fmla="*/ 15 h 40"/>
                <a:gd name="T30" fmla="*/ 24 w 40"/>
                <a:gd name="T31" fmla="*/ 22 h 40"/>
                <a:gd name="T32" fmla="*/ 31 w 40"/>
                <a:gd name="T33" fmla="*/ 32 h 40"/>
                <a:gd name="T34" fmla="*/ 27 w 40"/>
                <a:gd name="T35" fmla="*/ 32 h 40"/>
                <a:gd name="T36" fmla="*/ 21 w 40"/>
                <a:gd name="T37" fmla="*/ 22 h 40"/>
                <a:gd name="T38" fmla="*/ 16 w 40"/>
                <a:gd name="T39" fmla="*/ 22 h 40"/>
                <a:gd name="T40" fmla="*/ 16 w 40"/>
                <a:gd name="T41" fmla="*/ 32 h 40"/>
                <a:gd name="T42" fmla="*/ 20 w 40"/>
                <a:gd name="T43" fmla="*/ 19 h 40"/>
                <a:gd name="T44" fmla="*/ 26 w 40"/>
                <a:gd name="T45" fmla="*/ 15 h 40"/>
                <a:gd name="T46" fmla="*/ 21 w 40"/>
                <a:gd name="T47" fmla="*/ 11 h 40"/>
                <a:gd name="T48" fmla="*/ 16 w 40"/>
                <a:gd name="T49" fmla="*/ 11 h 40"/>
                <a:gd name="T50" fmla="*/ 16 w 40"/>
                <a:gd name="T51" fmla="*/ 19 h 40"/>
                <a:gd name="T52" fmla="*/ 20 w 40"/>
                <a:gd name="T5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31"/>
                    <a:pt x="31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lose/>
                  <a:moveTo>
                    <a:pt x="37" y="20"/>
                  </a:moveTo>
                  <a:cubicBezTo>
                    <a:pt x="37" y="10"/>
                    <a:pt x="30" y="3"/>
                    <a:pt x="20" y="3"/>
                  </a:cubicBezTo>
                  <a:cubicBezTo>
                    <a:pt x="10" y="3"/>
                    <a:pt x="3" y="10"/>
                    <a:pt x="3" y="20"/>
                  </a:cubicBezTo>
                  <a:cubicBezTo>
                    <a:pt x="3" y="30"/>
                    <a:pt x="10" y="38"/>
                    <a:pt x="20" y="38"/>
                  </a:cubicBezTo>
                  <a:cubicBezTo>
                    <a:pt x="30" y="38"/>
                    <a:pt x="37" y="30"/>
                    <a:pt x="37" y="20"/>
                  </a:cubicBezTo>
                  <a:close/>
                  <a:moveTo>
                    <a:pt x="16" y="32"/>
                  </a:moveTo>
                  <a:cubicBezTo>
                    <a:pt x="13" y="32"/>
                    <a:pt x="13" y="32"/>
                    <a:pt x="13" y="3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7" y="8"/>
                    <a:pt x="30" y="11"/>
                    <a:pt x="30" y="15"/>
                  </a:cubicBezTo>
                  <a:cubicBezTo>
                    <a:pt x="30" y="19"/>
                    <a:pt x="27" y="21"/>
                    <a:pt x="24" y="2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6" y="32"/>
                  </a:lnTo>
                  <a:close/>
                  <a:moveTo>
                    <a:pt x="20" y="19"/>
                  </a:moveTo>
                  <a:cubicBezTo>
                    <a:pt x="23" y="19"/>
                    <a:pt x="26" y="19"/>
                    <a:pt x="26" y="15"/>
                  </a:cubicBezTo>
                  <a:cubicBezTo>
                    <a:pt x="26" y="11"/>
                    <a:pt x="24" y="11"/>
                    <a:pt x="2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2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0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l Title and Content">
    <p:bg>
      <p:bgPr>
        <a:solidFill>
          <a:srgbClr val="59C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188913" y="671267"/>
            <a:ext cx="11811000" cy="0"/>
          </a:xfrm>
          <a:prstGeom prst="line">
            <a:avLst/>
          </a:prstGeom>
          <a:ln w="12700">
            <a:solidFill>
              <a:srgbClr val="2626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8912" y="960582"/>
            <a:ext cx="11887200" cy="5486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spcAft>
                <a:spcPts val="1200"/>
              </a:spcAft>
            </a:pPr>
            <a:r>
              <a:rPr lang="en-US" dirty="0"/>
              <a:t>Edit Master text styles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Second level</a:t>
            </a:r>
          </a:p>
          <a:p>
            <a:pPr lvl="2">
              <a:spcAft>
                <a:spcPts val="1200"/>
              </a:spcAft>
            </a:pPr>
            <a:r>
              <a:rPr lang="en-US" dirty="0"/>
              <a:t>Third level</a:t>
            </a:r>
          </a:p>
          <a:p>
            <a:pPr lvl="3">
              <a:spcAft>
                <a:spcPts val="1200"/>
              </a:spcAft>
            </a:pPr>
            <a:r>
              <a:rPr lang="en-US" dirty="0"/>
              <a:t>Fourth level</a:t>
            </a:r>
          </a:p>
          <a:p>
            <a:pPr lvl="4">
              <a:spcAft>
                <a:spcPts val="1200"/>
              </a:spcAft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192D779-2EAF-4476-A902-8A3048B5A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3B9B2D-B59D-4BAC-83F7-DDF7AC45B7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807" y="6389576"/>
            <a:ext cx="982737" cy="289829"/>
            <a:chOff x="5783" y="3319"/>
            <a:chExt cx="2126" cy="627"/>
          </a:xfrm>
          <a:solidFill>
            <a:schemeClr val="bg1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943EF4A-6B18-4781-8776-4DDE3F0B19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" y="3332"/>
              <a:ext cx="743" cy="597"/>
            </a:xfrm>
            <a:custGeom>
              <a:avLst/>
              <a:gdLst>
                <a:gd name="T0" fmla="*/ 403 w 404"/>
                <a:gd name="T1" fmla="*/ 0 h 323"/>
                <a:gd name="T2" fmla="*/ 386 w 404"/>
                <a:gd name="T3" fmla="*/ 0 h 323"/>
                <a:gd name="T4" fmla="*/ 334 w 404"/>
                <a:gd name="T5" fmla="*/ 0 h 323"/>
                <a:gd name="T6" fmla="*/ 317 w 404"/>
                <a:gd name="T7" fmla="*/ 0 h 323"/>
                <a:gd name="T8" fmla="*/ 202 w 404"/>
                <a:gd name="T9" fmla="*/ 110 h 323"/>
                <a:gd name="T10" fmla="*/ 87 w 404"/>
                <a:gd name="T11" fmla="*/ 0 h 323"/>
                <a:gd name="T12" fmla="*/ 70 w 404"/>
                <a:gd name="T13" fmla="*/ 0 h 323"/>
                <a:gd name="T14" fmla="*/ 18 w 404"/>
                <a:gd name="T15" fmla="*/ 0 h 323"/>
                <a:gd name="T16" fmla="*/ 1 w 404"/>
                <a:gd name="T17" fmla="*/ 0 h 323"/>
                <a:gd name="T18" fmla="*/ 1 w 404"/>
                <a:gd name="T19" fmla="*/ 28 h 323"/>
                <a:gd name="T20" fmla="*/ 18 w 404"/>
                <a:gd name="T21" fmla="*/ 48 h 323"/>
                <a:gd name="T22" fmla="*/ 18 w 404"/>
                <a:gd name="T23" fmla="*/ 274 h 323"/>
                <a:gd name="T24" fmla="*/ 0 w 404"/>
                <a:gd name="T25" fmla="*/ 295 h 323"/>
                <a:gd name="T26" fmla="*/ 0 w 404"/>
                <a:gd name="T27" fmla="*/ 323 h 323"/>
                <a:gd name="T28" fmla="*/ 115 w 404"/>
                <a:gd name="T29" fmla="*/ 323 h 323"/>
                <a:gd name="T30" fmla="*/ 115 w 404"/>
                <a:gd name="T31" fmla="*/ 294 h 323"/>
                <a:gd name="T32" fmla="*/ 98 w 404"/>
                <a:gd name="T33" fmla="*/ 270 h 323"/>
                <a:gd name="T34" fmla="*/ 98 w 404"/>
                <a:gd name="T35" fmla="*/ 125 h 323"/>
                <a:gd name="T36" fmla="*/ 195 w 404"/>
                <a:gd name="T37" fmla="*/ 218 h 323"/>
                <a:gd name="T38" fmla="*/ 202 w 404"/>
                <a:gd name="T39" fmla="*/ 225 h 323"/>
                <a:gd name="T40" fmla="*/ 306 w 404"/>
                <a:gd name="T41" fmla="*/ 125 h 323"/>
                <a:gd name="T42" fmla="*/ 306 w 404"/>
                <a:gd name="T43" fmla="*/ 274 h 323"/>
                <a:gd name="T44" fmla="*/ 289 w 404"/>
                <a:gd name="T45" fmla="*/ 295 h 323"/>
                <a:gd name="T46" fmla="*/ 289 w 404"/>
                <a:gd name="T47" fmla="*/ 323 h 323"/>
                <a:gd name="T48" fmla="*/ 334 w 404"/>
                <a:gd name="T49" fmla="*/ 323 h 323"/>
                <a:gd name="T50" fmla="*/ 334 w 404"/>
                <a:gd name="T51" fmla="*/ 323 h 323"/>
                <a:gd name="T52" fmla="*/ 404 w 404"/>
                <a:gd name="T53" fmla="*/ 323 h 323"/>
                <a:gd name="T54" fmla="*/ 404 w 404"/>
                <a:gd name="T55" fmla="*/ 294 h 323"/>
                <a:gd name="T56" fmla="*/ 386 w 404"/>
                <a:gd name="T57" fmla="*/ 270 h 323"/>
                <a:gd name="T58" fmla="*/ 386 w 404"/>
                <a:gd name="T59" fmla="*/ 270 h 323"/>
                <a:gd name="T60" fmla="*/ 386 w 404"/>
                <a:gd name="T61" fmla="*/ 51 h 323"/>
                <a:gd name="T62" fmla="*/ 403 w 404"/>
                <a:gd name="T63" fmla="*/ 28 h 323"/>
                <a:gd name="T64" fmla="*/ 403 w 404"/>
                <a:gd name="T6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4" h="323">
                  <a:moveTo>
                    <a:pt x="403" y="0"/>
                  </a:moveTo>
                  <a:cubicBezTo>
                    <a:pt x="386" y="0"/>
                    <a:pt x="386" y="0"/>
                    <a:pt x="386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7" y="33"/>
                    <a:pt x="18" y="48"/>
                  </a:cubicBezTo>
                  <a:cubicBezTo>
                    <a:pt x="18" y="274"/>
                    <a:pt x="18" y="274"/>
                    <a:pt x="18" y="274"/>
                  </a:cubicBezTo>
                  <a:cubicBezTo>
                    <a:pt x="16" y="294"/>
                    <a:pt x="0" y="295"/>
                    <a:pt x="0" y="295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15" y="323"/>
                    <a:pt x="115" y="323"/>
                    <a:pt x="115" y="323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115" y="294"/>
                    <a:pt x="98" y="293"/>
                    <a:pt x="98" y="270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195" y="218"/>
                    <a:pt x="195" y="218"/>
                    <a:pt x="195" y="218"/>
                  </a:cubicBezTo>
                  <a:cubicBezTo>
                    <a:pt x="202" y="225"/>
                    <a:pt x="202" y="225"/>
                    <a:pt x="202" y="225"/>
                  </a:cubicBezTo>
                  <a:cubicBezTo>
                    <a:pt x="306" y="125"/>
                    <a:pt x="306" y="125"/>
                    <a:pt x="306" y="125"/>
                  </a:cubicBezTo>
                  <a:cubicBezTo>
                    <a:pt x="306" y="274"/>
                    <a:pt x="306" y="274"/>
                    <a:pt x="306" y="274"/>
                  </a:cubicBezTo>
                  <a:cubicBezTo>
                    <a:pt x="304" y="294"/>
                    <a:pt x="289" y="295"/>
                    <a:pt x="289" y="295"/>
                  </a:cubicBezTo>
                  <a:cubicBezTo>
                    <a:pt x="289" y="323"/>
                    <a:pt x="289" y="323"/>
                    <a:pt x="289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334" y="323"/>
                    <a:pt x="334" y="323"/>
                    <a:pt x="334" y="323"/>
                  </a:cubicBezTo>
                  <a:cubicBezTo>
                    <a:pt x="404" y="323"/>
                    <a:pt x="404" y="323"/>
                    <a:pt x="404" y="323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404" y="294"/>
                    <a:pt x="386" y="293"/>
                    <a:pt x="386" y="270"/>
                  </a:cubicBezTo>
                  <a:cubicBezTo>
                    <a:pt x="386" y="270"/>
                    <a:pt x="386" y="270"/>
                    <a:pt x="386" y="270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88" y="30"/>
                    <a:pt x="403" y="28"/>
                    <a:pt x="403" y="28"/>
                  </a:cubicBezTo>
                  <a:cubicBezTo>
                    <a:pt x="403" y="0"/>
                    <a:pt x="403" y="0"/>
                    <a:pt x="4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6F51FBB-CB88-45D6-8257-0453C0998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67" y="3332"/>
              <a:ext cx="605" cy="608"/>
            </a:xfrm>
            <a:custGeom>
              <a:avLst/>
              <a:gdLst>
                <a:gd name="T0" fmla="*/ 284 w 329"/>
                <a:gd name="T1" fmla="*/ 0 h 329"/>
                <a:gd name="T2" fmla="*/ 232 w 329"/>
                <a:gd name="T3" fmla="*/ 0 h 329"/>
                <a:gd name="T4" fmla="*/ 215 w 329"/>
                <a:gd name="T5" fmla="*/ 0 h 329"/>
                <a:gd name="T6" fmla="*/ 215 w 329"/>
                <a:gd name="T7" fmla="*/ 28 h 329"/>
                <a:gd name="T8" fmla="*/ 232 w 329"/>
                <a:gd name="T9" fmla="*/ 48 h 329"/>
                <a:gd name="T10" fmla="*/ 232 w 329"/>
                <a:gd name="T11" fmla="*/ 179 h 329"/>
                <a:gd name="T12" fmla="*/ 167 w 329"/>
                <a:gd name="T13" fmla="*/ 254 h 329"/>
                <a:gd name="T14" fmla="*/ 97 w 329"/>
                <a:gd name="T15" fmla="*/ 179 h 329"/>
                <a:gd name="T16" fmla="*/ 97 w 329"/>
                <a:gd name="T17" fmla="*/ 55 h 329"/>
                <a:gd name="T18" fmla="*/ 97 w 329"/>
                <a:gd name="T19" fmla="*/ 55 h 329"/>
                <a:gd name="T20" fmla="*/ 115 w 329"/>
                <a:gd name="T21" fmla="*/ 28 h 329"/>
                <a:gd name="T22" fmla="*/ 115 w 329"/>
                <a:gd name="T23" fmla="*/ 0 h 329"/>
                <a:gd name="T24" fmla="*/ 97 w 329"/>
                <a:gd name="T25" fmla="*/ 0 h 329"/>
                <a:gd name="T26" fmla="*/ 69 w 329"/>
                <a:gd name="T27" fmla="*/ 0 h 329"/>
                <a:gd name="T28" fmla="*/ 70 w 329"/>
                <a:gd name="T29" fmla="*/ 0 h 329"/>
                <a:gd name="T30" fmla="*/ 17 w 329"/>
                <a:gd name="T31" fmla="*/ 0 h 329"/>
                <a:gd name="T32" fmla="*/ 0 w 329"/>
                <a:gd name="T33" fmla="*/ 0 h 329"/>
                <a:gd name="T34" fmla="*/ 0 w 329"/>
                <a:gd name="T35" fmla="*/ 28 h 329"/>
                <a:gd name="T36" fmla="*/ 17 w 329"/>
                <a:gd name="T37" fmla="*/ 48 h 329"/>
                <a:gd name="T38" fmla="*/ 17 w 329"/>
                <a:gd name="T39" fmla="*/ 48 h 329"/>
                <a:gd name="T40" fmla="*/ 17 w 329"/>
                <a:gd name="T41" fmla="*/ 184 h 329"/>
                <a:gd name="T42" fmla="*/ 167 w 329"/>
                <a:gd name="T43" fmla="*/ 329 h 329"/>
                <a:gd name="T44" fmla="*/ 312 w 329"/>
                <a:gd name="T45" fmla="*/ 184 h 329"/>
                <a:gd name="T46" fmla="*/ 312 w 329"/>
                <a:gd name="T47" fmla="*/ 50 h 329"/>
                <a:gd name="T48" fmla="*/ 329 w 329"/>
                <a:gd name="T49" fmla="*/ 28 h 329"/>
                <a:gd name="T50" fmla="*/ 329 w 329"/>
                <a:gd name="T51" fmla="*/ 0 h 329"/>
                <a:gd name="T52" fmla="*/ 312 w 329"/>
                <a:gd name="T53" fmla="*/ 0 h 329"/>
                <a:gd name="T54" fmla="*/ 284 w 329"/>
                <a:gd name="T55" fmla="*/ 0 h 329"/>
                <a:gd name="T56" fmla="*/ 284 w 329"/>
                <a:gd name="T5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9" h="329">
                  <a:moveTo>
                    <a:pt x="284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5" y="28"/>
                    <a:pt x="231" y="33"/>
                    <a:pt x="232" y="48"/>
                  </a:cubicBezTo>
                  <a:cubicBezTo>
                    <a:pt x="232" y="179"/>
                    <a:pt x="232" y="179"/>
                    <a:pt x="232" y="179"/>
                  </a:cubicBezTo>
                  <a:cubicBezTo>
                    <a:pt x="232" y="225"/>
                    <a:pt x="215" y="254"/>
                    <a:pt x="167" y="254"/>
                  </a:cubicBezTo>
                  <a:cubicBezTo>
                    <a:pt x="121" y="254"/>
                    <a:pt x="97" y="226"/>
                    <a:pt x="97" y="179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7" y="30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7" y="33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184"/>
                    <a:pt x="17" y="184"/>
                    <a:pt x="17" y="184"/>
                  </a:cubicBezTo>
                  <a:cubicBezTo>
                    <a:pt x="17" y="268"/>
                    <a:pt x="70" y="329"/>
                    <a:pt x="167" y="329"/>
                  </a:cubicBezTo>
                  <a:cubicBezTo>
                    <a:pt x="265" y="329"/>
                    <a:pt x="312" y="262"/>
                    <a:pt x="312" y="184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4" y="30"/>
                    <a:pt x="329" y="28"/>
                    <a:pt x="329" y="28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4" y="0"/>
                    <a:pt x="284" y="0"/>
                    <a:pt x="2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9EF4710-78C8-4A7A-A6AE-9395D2B7A1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319"/>
              <a:ext cx="580" cy="627"/>
            </a:xfrm>
            <a:custGeom>
              <a:avLst/>
              <a:gdLst>
                <a:gd name="T0" fmla="*/ 155 w 315"/>
                <a:gd name="T1" fmla="*/ 0 h 339"/>
                <a:gd name="T2" fmla="*/ 107 w 315"/>
                <a:gd name="T3" fmla="*/ 3 h 339"/>
                <a:gd name="T4" fmla="*/ 0 w 315"/>
                <a:gd name="T5" fmla="*/ 102 h 339"/>
                <a:gd name="T6" fmla="*/ 70 w 315"/>
                <a:gd name="T7" fmla="*/ 187 h 339"/>
                <a:gd name="T8" fmla="*/ 202 w 315"/>
                <a:gd name="T9" fmla="*/ 205 h 339"/>
                <a:gd name="T10" fmla="*/ 233 w 315"/>
                <a:gd name="T11" fmla="*/ 238 h 339"/>
                <a:gd name="T12" fmla="*/ 200 w 315"/>
                <a:gd name="T13" fmla="*/ 264 h 339"/>
                <a:gd name="T14" fmla="*/ 152 w 315"/>
                <a:gd name="T15" fmla="*/ 268 h 339"/>
                <a:gd name="T16" fmla="*/ 106 w 315"/>
                <a:gd name="T17" fmla="*/ 264 h 339"/>
                <a:gd name="T18" fmla="*/ 57 w 315"/>
                <a:gd name="T19" fmla="*/ 226 h 339"/>
                <a:gd name="T20" fmla="*/ 6 w 315"/>
                <a:gd name="T21" fmla="*/ 226 h 339"/>
                <a:gd name="T22" fmla="*/ 7 w 315"/>
                <a:gd name="T23" fmla="*/ 329 h 339"/>
                <a:gd name="T24" fmla="*/ 34 w 315"/>
                <a:gd name="T25" fmla="*/ 329 h 339"/>
                <a:gd name="T26" fmla="*/ 48 w 315"/>
                <a:gd name="T27" fmla="*/ 318 h 339"/>
                <a:gd name="T28" fmla="*/ 54 w 315"/>
                <a:gd name="T29" fmla="*/ 319 h 339"/>
                <a:gd name="T30" fmla="*/ 148 w 315"/>
                <a:gd name="T31" fmla="*/ 338 h 339"/>
                <a:gd name="T32" fmla="*/ 162 w 315"/>
                <a:gd name="T33" fmla="*/ 339 h 339"/>
                <a:gd name="T34" fmla="*/ 262 w 315"/>
                <a:gd name="T35" fmla="*/ 318 h 339"/>
                <a:gd name="T36" fmla="*/ 312 w 315"/>
                <a:gd name="T37" fmla="*/ 236 h 339"/>
                <a:gd name="T38" fmla="*/ 224 w 315"/>
                <a:gd name="T39" fmla="*/ 135 h 339"/>
                <a:gd name="T40" fmla="*/ 117 w 315"/>
                <a:gd name="T41" fmla="*/ 121 h 339"/>
                <a:gd name="T42" fmla="*/ 78 w 315"/>
                <a:gd name="T43" fmla="*/ 97 h 339"/>
                <a:gd name="T44" fmla="*/ 107 w 315"/>
                <a:gd name="T45" fmla="*/ 73 h 339"/>
                <a:gd name="T46" fmla="*/ 161 w 315"/>
                <a:gd name="T47" fmla="*/ 67 h 339"/>
                <a:gd name="T48" fmla="*/ 212 w 315"/>
                <a:gd name="T49" fmla="*/ 73 h 339"/>
                <a:gd name="T50" fmla="*/ 251 w 315"/>
                <a:gd name="T51" fmla="*/ 95 h 339"/>
                <a:gd name="T52" fmla="*/ 296 w 315"/>
                <a:gd name="T53" fmla="*/ 94 h 339"/>
                <a:gd name="T54" fmla="*/ 296 w 315"/>
                <a:gd name="T55" fmla="*/ 7 h 339"/>
                <a:gd name="T56" fmla="*/ 272 w 315"/>
                <a:gd name="T57" fmla="*/ 7 h 339"/>
                <a:gd name="T58" fmla="*/ 259 w 315"/>
                <a:gd name="T59" fmla="*/ 13 h 339"/>
                <a:gd name="T60" fmla="*/ 255 w 315"/>
                <a:gd name="T61" fmla="*/ 13 h 339"/>
                <a:gd name="T62" fmla="*/ 155 w 315"/>
                <a:gd name="T63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5" h="339">
                  <a:moveTo>
                    <a:pt x="155" y="0"/>
                  </a:moveTo>
                  <a:cubicBezTo>
                    <a:pt x="141" y="0"/>
                    <a:pt x="119" y="1"/>
                    <a:pt x="107" y="3"/>
                  </a:cubicBezTo>
                  <a:cubicBezTo>
                    <a:pt x="56" y="9"/>
                    <a:pt x="0" y="39"/>
                    <a:pt x="0" y="102"/>
                  </a:cubicBezTo>
                  <a:cubicBezTo>
                    <a:pt x="0" y="146"/>
                    <a:pt x="20" y="175"/>
                    <a:pt x="70" y="187"/>
                  </a:cubicBezTo>
                  <a:cubicBezTo>
                    <a:pt x="126" y="201"/>
                    <a:pt x="175" y="201"/>
                    <a:pt x="202" y="205"/>
                  </a:cubicBezTo>
                  <a:cubicBezTo>
                    <a:pt x="228" y="210"/>
                    <a:pt x="234" y="224"/>
                    <a:pt x="233" y="238"/>
                  </a:cubicBezTo>
                  <a:cubicBezTo>
                    <a:pt x="232" y="252"/>
                    <a:pt x="214" y="261"/>
                    <a:pt x="200" y="264"/>
                  </a:cubicBezTo>
                  <a:cubicBezTo>
                    <a:pt x="192" y="266"/>
                    <a:pt x="168" y="268"/>
                    <a:pt x="152" y="268"/>
                  </a:cubicBezTo>
                  <a:cubicBezTo>
                    <a:pt x="138" y="268"/>
                    <a:pt x="120" y="267"/>
                    <a:pt x="106" y="264"/>
                  </a:cubicBezTo>
                  <a:cubicBezTo>
                    <a:pt x="70" y="255"/>
                    <a:pt x="57" y="226"/>
                    <a:pt x="57" y="226"/>
                  </a:cubicBezTo>
                  <a:cubicBezTo>
                    <a:pt x="6" y="226"/>
                    <a:pt x="6" y="226"/>
                    <a:pt x="6" y="226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7" y="318"/>
                    <a:pt x="48" y="318"/>
                  </a:cubicBezTo>
                  <a:cubicBezTo>
                    <a:pt x="50" y="318"/>
                    <a:pt x="52" y="318"/>
                    <a:pt x="54" y="319"/>
                  </a:cubicBezTo>
                  <a:cubicBezTo>
                    <a:pt x="80" y="330"/>
                    <a:pt x="121" y="338"/>
                    <a:pt x="148" y="338"/>
                  </a:cubicBezTo>
                  <a:cubicBezTo>
                    <a:pt x="153" y="339"/>
                    <a:pt x="158" y="339"/>
                    <a:pt x="162" y="339"/>
                  </a:cubicBezTo>
                  <a:cubicBezTo>
                    <a:pt x="197" y="339"/>
                    <a:pt x="236" y="334"/>
                    <a:pt x="262" y="318"/>
                  </a:cubicBezTo>
                  <a:cubicBezTo>
                    <a:pt x="287" y="302"/>
                    <a:pt x="308" y="277"/>
                    <a:pt x="312" y="236"/>
                  </a:cubicBezTo>
                  <a:cubicBezTo>
                    <a:pt x="315" y="192"/>
                    <a:pt x="288" y="147"/>
                    <a:pt x="224" y="135"/>
                  </a:cubicBezTo>
                  <a:cubicBezTo>
                    <a:pt x="168" y="125"/>
                    <a:pt x="138" y="125"/>
                    <a:pt x="117" y="121"/>
                  </a:cubicBezTo>
                  <a:cubicBezTo>
                    <a:pt x="96" y="118"/>
                    <a:pt x="79" y="110"/>
                    <a:pt x="78" y="97"/>
                  </a:cubicBezTo>
                  <a:cubicBezTo>
                    <a:pt x="78" y="85"/>
                    <a:pt x="91" y="77"/>
                    <a:pt x="107" y="73"/>
                  </a:cubicBezTo>
                  <a:cubicBezTo>
                    <a:pt x="122" y="69"/>
                    <a:pt x="146" y="67"/>
                    <a:pt x="161" y="67"/>
                  </a:cubicBezTo>
                  <a:cubicBezTo>
                    <a:pt x="178" y="67"/>
                    <a:pt x="198" y="69"/>
                    <a:pt x="212" y="73"/>
                  </a:cubicBezTo>
                  <a:cubicBezTo>
                    <a:pt x="237" y="79"/>
                    <a:pt x="251" y="95"/>
                    <a:pt x="251" y="95"/>
                  </a:cubicBezTo>
                  <a:cubicBezTo>
                    <a:pt x="252" y="95"/>
                    <a:pt x="296" y="94"/>
                    <a:pt x="296" y="94"/>
                  </a:cubicBezTo>
                  <a:cubicBezTo>
                    <a:pt x="296" y="7"/>
                    <a:pt x="296" y="7"/>
                    <a:pt x="296" y="7"/>
                  </a:cubicBezTo>
                  <a:cubicBezTo>
                    <a:pt x="272" y="7"/>
                    <a:pt x="272" y="7"/>
                    <a:pt x="272" y="7"/>
                  </a:cubicBezTo>
                  <a:cubicBezTo>
                    <a:pt x="272" y="7"/>
                    <a:pt x="270" y="13"/>
                    <a:pt x="259" y="13"/>
                  </a:cubicBezTo>
                  <a:cubicBezTo>
                    <a:pt x="258" y="13"/>
                    <a:pt x="256" y="13"/>
                    <a:pt x="255" y="13"/>
                  </a:cubicBezTo>
                  <a:cubicBezTo>
                    <a:pt x="217" y="4"/>
                    <a:pt x="183" y="0"/>
                    <a:pt x="1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CEB982F-AA81-46FE-A1F7-03565CB10F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35" y="3855"/>
              <a:ext cx="74" cy="74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40 h 40"/>
                <a:gd name="T4" fmla="*/ 0 w 40"/>
                <a:gd name="T5" fmla="*/ 20 h 40"/>
                <a:gd name="T6" fmla="*/ 20 w 40"/>
                <a:gd name="T7" fmla="*/ 0 h 40"/>
                <a:gd name="T8" fmla="*/ 40 w 40"/>
                <a:gd name="T9" fmla="*/ 20 h 40"/>
                <a:gd name="T10" fmla="*/ 37 w 40"/>
                <a:gd name="T11" fmla="*/ 20 h 40"/>
                <a:gd name="T12" fmla="*/ 20 w 40"/>
                <a:gd name="T13" fmla="*/ 3 h 40"/>
                <a:gd name="T14" fmla="*/ 3 w 40"/>
                <a:gd name="T15" fmla="*/ 20 h 40"/>
                <a:gd name="T16" fmla="*/ 20 w 40"/>
                <a:gd name="T17" fmla="*/ 38 h 40"/>
                <a:gd name="T18" fmla="*/ 37 w 40"/>
                <a:gd name="T19" fmla="*/ 20 h 40"/>
                <a:gd name="T20" fmla="*/ 16 w 40"/>
                <a:gd name="T21" fmla="*/ 32 h 40"/>
                <a:gd name="T22" fmla="*/ 13 w 40"/>
                <a:gd name="T23" fmla="*/ 32 h 40"/>
                <a:gd name="T24" fmla="*/ 13 w 40"/>
                <a:gd name="T25" fmla="*/ 8 h 40"/>
                <a:gd name="T26" fmla="*/ 22 w 40"/>
                <a:gd name="T27" fmla="*/ 8 h 40"/>
                <a:gd name="T28" fmla="*/ 30 w 40"/>
                <a:gd name="T29" fmla="*/ 15 h 40"/>
                <a:gd name="T30" fmla="*/ 24 w 40"/>
                <a:gd name="T31" fmla="*/ 22 h 40"/>
                <a:gd name="T32" fmla="*/ 31 w 40"/>
                <a:gd name="T33" fmla="*/ 32 h 40"/>
                <a:gd name="T34" fmla="*/ 27 w 40"/>
                <a:gd name="T35" fmla="*/ 32 h 40"/>
                <a:gd name="T36" fmla="*/ 21 w 40"/>
                <a:gd name="T37" fmla="*/ 22 h 40"/>
                <a:gd name="T38" fmla="*/ 16 w 40"/>
                <a:gd name="T39" fmla="*/ 22 h 40"/>
                <a:gd name="T40" fmla="*/ 16 w 40"/>
                <a:gd name="T41" fmla="*/ 32 h 40"/>
                <a:gd name="T42" fmla="*/ 20 w 40"/>
                <a:gd name="T43" fmla="*/ 19 h 40"/>
                <a:gd name="T44" fmla="*/ 26 w 40"/>
                <a:gd name="T45" fmla="*/ 15 h 40"/>
                <a:gd name="T46" fmla="*/ 21 w 40"/>
                <a:gd name="T47" fmla="*/ 11 h 40"/>
                <a:gd name="T48" fmla="*/ 16 w 40"/>
                <a:gd name="T49" fmla="*/ 11 h 40"/>
                <a:gd name="T50" fmla="*/ 16 w 40"/>
                <a:gd name="T51" fmla="*/ 19 h 40"/>
                <a:gd name="T52" fmla="*/ 20 w 40"/>
                <a:gd name="T5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31"/>
                    <a:pt x="31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lose/>
                  <a:moveTo>
                    <a:pt x="37" y="20"/>
                  </a:moveTo>
                  <a:cubicBezTo>
                    <a:pt x="37" y="10"/>
                    <a:pt x="30" y="3"/>
                    <a:pt x="20" y="3"/>
                  </a:cubicBezTo>
                  <a:cubicBezTo>
                    <a:pt x="10" y="3"/>
                    <a:pt x="3" y="10"/>
                    <a:pt x="3" y="20"/>
                  </a:cubicBezTo>
                  <a:cubicBezTo>
                    <a:pt x="3" y="30"/>
                    <a:pt x="10" y="38"/>
                    <a:pt x="20" y="38"/>
                  </a:cubicBezTo>
                  <a:cubicBezTo>
                    <a:pt x="30" y="38"/>
                    <a:pt x="37" y="30"/>
                    <a:pt x="37" y="20"/>
                  </a:cubicBezTo>
                  <a:close/>
                  <a:moveTo>
                    <a:pt x="16" y="32"/>
                  </a:moveTo>
                  <a:cubicBezTo>
                    <a:pt x="13" y="32"/>
                    <a:pt x="13" y="32"/>
                    <a:pt x="13" y="3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7" y="8"/>
                    <a:pt x="30" y="11"/>
                    <a:pt x="30" y="15"/>
                  </a:cubicBezTo>
                  <a:cubicBezTo>
                    <a:pt x="30" y="19"/>
                    <a:pt x="27" y="21"/>
                    <a:pt x="24" y="2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lnTo>
                    <a:pt x="16" y="32"/>
                  </a:lnTo>
                  <a:close/>
                  <a:moveTo>
                    <a:pt x="20" y="19"/>
                  </a:moveTo>
                  <a:cubicBezTo>
                    <a:pt x="23" y="19"/>
                    <a:pt x="26" y="19"/>
                    <a:pt x="26" y="15"/>
                  </a:cubicBezTo>
                  <a:cubicBezTo>
                    <a:pt x="26" y="11"/>
                    <a:pt x="24" y="11"/>
                    <a:pt x="2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2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82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5883D_Mustangs D8A_9380 flat 18&quot; wide lighter.JPG">
            <a:extLst>
              <a:ext uri="{FF2B5EF4-FFF2-40B4-BE49-F238E27FC236}">
                <a16:creationId xmlns:a16="http://schemas.microsoft.com/office/drawing/2014/main" id="{D7BA241F-58C0-40AE-B254-965C4934A58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aphic 6">
            <a:extLst>
              <a:ext uri="{FF2B5EF4-FFF2-40B4-BE49-F238E27FC236}">
                <a16:creationId xmlns:a16="http://schemas.microsoft.com/office/drawing/2014/main" id="{F923AD90-18E4-4373-B1D9-A1CDC0F17EF0}"/>
              </a:ext>
            </a:extLst>
          </p:cNvPr>
          <p:cNvGrpSpPr/>
          <p:nvPr userDrawn="1"/>
        </p:nvGrpSpPr>
        <p:grpSpPr>
          <a:xfrm>
            <a:off x="9712022" y="5590359"/>
            <a:ext cx="1783080" cy="530352"/>
            <a:chOff x="4710906" y="3597973"/>
            <a:chExt cx="2760252" cy="819150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A49DBB-1426-4234-8764-284661F23138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EF3A97-E061-434C-B13E-9F5CEB70EFD1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83FC789-9D25-4B66-B943-9EBA5EBC1B7F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7208C5-2EA9-4828-88F6-28CD02E9E85B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23F4791-E88E-458E-BF8E-14F586247AC8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864103" y="290287"/>
            <a:ext cx="6637587" cy="126483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r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accent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865461" y="1586492"/>
            <a:ext cx="6622442" cy="3897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lang="en-US" sz="18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868891" y="2032781"/>
            <a:ext cx="6632799" cy="566020"/>
          </a:xfrm>
          <a:prstGeom prst="rect">
            <a:avLst/>
          </a:prstGeom>
        </p:spPr>
        <p:txBody>
          <a:bodyPr lIns="0" rIns="0" bIns="0" anchor="t">
            <a:normAutofit/>
          </a:bodyPr>
          <a:lstStyle>
            <a:lvl1pPr marL="0" indent="0" algn="r">
              <a:buFontTx/>
              <a:buNone/>
              <a:defRPr sz="1200" i="1">
                <a:solidFill>
                  <a:schemeClr val="accent1"/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8D6EF0-D566-6845-AD87-0A792C660BA4}"/>
              </a:ext>
            </a:extLst>
          </p:cNvPr>
          <p:cNvCxnSpPr>
            <a:cxnSpLocks/>
          </p:cNvCxnSpPr>
          <p:nvPr/>
        </p:nvCxnSpPr>
        <p:spPr bwMode="auto">
          <a:xfrm>
            <a:off x="11048500" y="1575790"/>
            <a:ext cx="45319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3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722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9D1DCFF-2B82-4583-B91D-756C740EE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4232" y="6446520"/>
            <a:ext cx="912674" cy="365125"/>
          </a:xfrm>
        </p:spPr>
        <p:txBody>
          <a:bodyPr/>
          <a:lstStyle>
            <a:lvl1pPr algn="r">
              <a:defRPr/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9ECA194-8715-4D98-AFFF-FABB60301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2943" cy="6861313"/>
          </a:xfrm>
          <a:prstGeom prst="rect">
            <a:avLst/>
          </a:prstGeom>
        </p:spPr>
      </p:pic>
      <p:grpSp>
        <p:nvGrpSpPr>
          <p:cNvPr id="12" name="Graphic 6">
            <a:extLst>
              <a:ext uri="{FF2B5EF4-FFF2-40B4-BE49-F238E27FC236}">
                <a16:creationId xmlns:a16="http://schemas.microsoft.com/office/drawing/2014/main" id="{7ABEF79A-7219-4E3B-AD8E-24C0D79640BA}"/>
              </a:ext>
            </a:extLst>
          </p:cNvPr>
          <p:cNvGrpSpPr/>
          <p:nvPr userDrawn="1"/>
        </p:nvGrpSpPr>
        <p:grpSpPr>
          <a:xfrm>
            <a:off x="9712022" y="5590359"/>
            <a:ext cx="1783080" cy="530352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E8CCAC8-7795-44AD-BF76-0EC93410370A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92BF47-F09C-41A7-BA04-9A649815C47C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35C21D-48FB-4CD3-9727-EB58BD7F412D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744B267-A25F-4B11-949B-2D00FDA4161C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3B9269-CCDF-4ADD-AE79-2AD928152DDB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AC1D5B71-AD30-4CE8-9F24-6CC3CBE1B9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042333" y="1"/>
            <a:ext cx="5459357" cy="155511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r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1CD84FA-5748-4A55-A6F2-C0583D640A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auto">
          <a:xfrm>
            <a:off x="4865461" y="1586492"/>
            <a:ext cx="6622442" cy="3897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lang="en-US" sz="1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A8DE8A-6052-4633-B45F-7750B979B3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868891" y="2032781"/>
            <a:ext cx="6632799" cy="566020"/>
          </a:xfrm>
          <a:prstGeom prst="rect">
            <a:avLst/>
          </a:prstGeom>
        </p:spPr>
        <p:txBody>
          <a:bodyPr lIns="0" rIns="0" bIns="0" anchor="t">
            <a:normAutofit/>
          </a:bodyPr>
          <a:lstStyle>
            <a:lvl1pPr marL="0" indent="0" algn="r">
              <a:buFontTx/>
              <a:buNone/>
              <a:defRPr sz="1200" i="1">
                <a:solidFill>
                  <a:schemeClr val="tx1"/>
                </a:solidFill>
              </a:defRPr>
            </a:lvl1pPr>
            <a:lvl2pPr marL="257175" indent="0">
              <a:buFontTx/>
              <a:buNone/>
              <a:defRPr/>
            </a:lvl2pPr>
            <a:lvl3pPr marL="514350" indent="0">
              <a:buFontTx/>
              <a:buNone/>
              <a:defRPr/>
            </a:lvl3pPr>
            <a:lvl4pPr marL="771525" indent="0">
              <a:buFontTx/>
              <a:buNone/>
              <a:defRPr/>
            </a:lvl4pPr>
            <a:lvl5pPr marL="10287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548528-EDB2-4F6C-A1C9-0372F9B6B42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1048500" y="1575790"/>
            <a:ext cx="45319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724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Half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6">
            <a:extLst>
              <a:ext uri="{FF2B5EF4-FFF2-40B4-BE49-F238E27FC236}">
                <a16:creationId xmlns:a16="http://schemas.microsoft.com/office/drawing/2014/main" id="{22B88F7C-980C-40E1-AD60-DD95541C905B}"/>
              </a:ext>
            </a:extLst>
          </p:cNvPr>
          <p:cNvGrpSpPr/>
          <p:nvPr userDrawn="1"/>
        </p:nvGrpSpPr>
        <p:grpSpPr>
          <a:xfrm>
            <a:off x="6649319" y="5959226"/>
            <a:ext cx="1568375" cy="466491"/>
            <a:chOff x="4710906" y="3597973"/>
            <a:chExt cx="2760252" cy="819150"/>
          </a:xfrm>
          <a:solidFill>
            <a:schemeClr val="accen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3B8DB4-A541-4F33-AC58-E1BEDFA764AA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EFF391-DF6B-4019-AC0F-C0067ADC49D2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6BD006-D2DB-41D8-A1BA-4FB0506C41F5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B93A4E-3407-43F9-94BB-5F11CDF8A107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1F11C0B-265D-44A6-AA8A-9D262D60E0A6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FC828A-715E-4E78-A85E-FB03966F4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24141" r="2584"/>
          <a:stretch/>
        </p:blipFill>
        <p:spPr>
          <a:xfrm>
            <a:off x="455614" y="419100"/>
            <a:ext cx="5753100" cy="5981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18A14-49B3-034F-A276-8010F8A0BEB7}"/>
              </a:ext>
            </a:extLst>
          </p:cNvPr>
          <p:cNvCxnSpPr>
            <a:cxnSpLocks/>
          </p:cNvCxnSpPr>
          <p:nvPr/>
        </p:nvCxnSpPr>
        <p:spPr>
          <a:xfrm>
            <a:off x="6691589" y="3907784"/>
            <a:ext cx="4677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E785B-EFA0-2246-ADCC-47C18D9DE906}"/>
              </a:ext>
            </a:extLst>
          </p:cNvPr>
          <p:cNvCxnSpPr>
            <a:cxnSpLocks/>
          </p:cNvCxnSpPr>
          <p:nvPr/>
        </p:nvCxnSpPr>
        <p:spPr>
          <a:xfrm>
            <a:off x="6691589" y="3125439"/>
            <a:ext cx="4677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1" descr="Enter a short title here." title="Click to add title"/>
          <p:cNvSpPr>
            <a:spLocks noGrp="1"/>
          </p:cNvSpPr>
          <p:nvPr>
            <p:ph type="title" hasCustomPrompt="1"/>
          </p:nvPr>
        </p:nvSpPr>
        <p:spPr>
          <a:xfrm>
            <a:off x="6653212" y="541767"/>
            <a:ext cx="5486400" cy="24669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kern="1200" dirty="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83F31E-EBD0-40BA-ADE1-864ABEA3FF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3212" y="3149601"/>
            <a:ext cx="5486400" cy="723900"/>
          </a:xfrm>
        </p:spPr>
        <p:txBody>
          <a:bodyPr lIns="0" rIns="0">
            <a:normAutofit/>
          </a:bodyPr>
          <a:lstStyle>
            <a:lvl1pPr marL="0" indent="0">
              <a:lnSpc>
                <a:spcPts val="2400"/>
              </a:lnSpc>
              <a:spcAft>
                <a:spcPts val="0"/>
              </a:spcAft>
              <a:buNone/>
              <a:defRPr b="1" spc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257175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514350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771525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28700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C05EB4-0963-4940-8ED4-107BD7CB23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3212" y="4152900"/>
            <a:ext cx="5486400" cy="1104900"/>
          </a:xfrm>
        </p:spPr>
        <p:txBody>
          <a:bodyPr lIns="0" rIns="0" anchor="t">
            <a:normAutofit/>
          </a:bodyPr>
          <a:lstStyle>
            <a:lvl1pPr marL="0" indent="0">
              <a:lnSpc>
                <a:spcPts val="2000"/>
              </a:lnSpc>
              <a:spcAft>
                <a:spcPts val="0"/>
              </a:spcAft>
              <a:buNone/>
              <a:defRPr sz="1800" b="0" i="1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ts val="2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ts val="2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ts val="2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2CE811-9C7D-4771-9D4E-9E58E4D46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1316" r="24371"/>
          <a:stretch/>
        </p:blipFill>
        <p:spPr>
          <a:xfrm>
            <a:off x="8710" y="0"/>
            <a:ext cx="6200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935" userDrawn="1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Half Image Left">
    <p:bg>
      <p:bgPr>
        <a:solidFill>
          <a:srgbClr val="CC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6">
            <a:extLst>
              <a:ext uri="{FF2B5EF4-FFF2-40B4-BE49-F238E27FC236}">
                <a16:creationId xmlns:a16="http://schemas.microsoft.com/office/drawing/2014/main" id="{B2EFEFE0-24A1-4F00-8D39-68B28B10C4CB}"/>
              </a:ext>
            </a:extLst>
          </p:cNvPr>
          <p:cNvGrpSpPr/>
          <p:nvPr userDrawn="1"/>
        </p:nvGrpSpPr>
        <p:grpSpPr>
          <a:xfrm>
            <a:off x="6649319" y="5959226"/>
            <a:ext cx="1568375" cy="466491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67FDA3B-D355-4356-8D31-0A760FBAF3B1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4CAB2A5-F228-4708-9799-806D54141E7C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7B1DC5C-169E-4808-A22B-08A40E9815C3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C0E203-BEE9-4818-97E4-BF4FA30273F7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1C583F2-4174-4D20-9386-7AEA1F0FCE28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FC828A-715E-4E78-A85E-FB03966F4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20112" r="2336" b="1191"/>
          <a:stretch/>
        </p:blipFill>
        <p:spPr>
          <a:xfrm>
            <a:off x="0" y="0"/>
            <a:ext cx="6208714" cy="6858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18A14-49B3-034F-A276-8010F8A0BEB7}"/>
              </a:ext>
            </a:extLst>
          </p:cNvPr>
          <p:cNvCxnSpPr>
            <a:cxnSpLocks/>
          </p:cNvCxnSpPr>
          <p:nvPr/>
        </p:nvCxnSpPr>
        <p:spPr>
          <a:xfrm>
            <a:off x="6691589" y="3907784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E785B-EFA0-2246-ADCC-47C18D9DE906}"/>
              </a:ext>
            </a:extLst>
          </p:cNvPr>
          <p:cNvCxnSpPr>
            <a:cxnSpLocks/>
          </p:cNvCxnSpPr>
          <p:nvPr/>
        </p:nvCxnSpPr>
        <p:spPr>
          <a:xfrm>
            <a:off x="6691589" y="3125439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1" descr="Enter a short title here." title="Click to add title"/>
          <p:cNvSpPr>
            <a:spLocks noGrp="1"/>
          </p:cNvSpPr>
          <p:nvPr>
            <p:ph type="title" hasCustomPrompt="1"/>
          </p:nvPr>
        </p:nvSpPr>
        <p:spPr>
          <a:xfrm>
            <a:off x="6653212" y="541767"/>
            <a:ext cx="5486400" cy="24669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83F31E-EBD0-40BA-ADE1-864ABEA3FF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3212" y="3149601"/>
            <a:ext cx="5486400" cy="723900"/>
          </a:xfrm>
        </p:spPr>
        <p:txBody>
          <a:bodyPr lIns="0" rIns="0">
            <a:normAutofit/>
          </a:bodyPr>
          <a:lstStyle>
            <a:lvl1pPr marL="0" indent="0">
              <a:lnSpc>
                <a:spcPts val="2400"/>
              </a:lnSpc>
              <a:spcAft>
                <a:spcPts val="0"/>
              </a:spcAft>
              <a:buNone/>
              <a:defRPr b="1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175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514350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771525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28700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C05EB4-0963-4940-8ED4-107BD7CB23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3212" y="4152900"/>
            <a:ext cx="5486400" cy="1104900"/>
          </a:xfrm>
        </p:spPr>
        <p:txBody>
          <a:bodyPr lIns="0" rIns="0" anchor="t">
            <a:normAutofit/>
          </a:bodyPr>
          <a:lstStyle>
            <a:lvl1pPr marL="0" indent="0">
              <a:lnSpc>
                <a:spcPts val="2000"/>
              </a:lnSpc>
              <a:spcAft>
                <a:spcPts val="0"/>
              </a:spcAft>
              <a:buNone/>
              <a:defRPr sz="1800" b="0" i="1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ts val="2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ts val="2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ts val="2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8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911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Half Image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FC828A-715E-4E78-A85E-FB03966F4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24141" r="2584"/>
          <a:stretch/>
        </p:blipFill>
        <p:spPr>
          <a:xfrm>
            <a:off x="455614" y="419100"/>
            <a:ext cx="5753100" cy="5981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18A14-49B3-034F-A276-8010F8A0BEB7}"/>
              </a:ext>
            </a:extLst>
          </p:cNvPr>
          <p:cNvCxnSpPr>
            <a:cxnSpLocks/>
          </p:cNvCxnSpPr>
          <p:nvPr/>
        </p:nvCxnSpPr>
        <p:spPr>
          <a:xfrm>
            <a:off x="6691589" y="3907784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E785B-EFA0-2246-ADCC-47C18D9DE906}"/>
              </a:ext>
            </a:extLst>
          </p:cNvPr>
          <p:cNvCxnSpPr>
            <a:cxnSpLocks/>
          </p:cNvCxnSpPr>
          <p:nvPr/>
        </p:nvCxnSpPr>
        <p:spPr>
          <a:xfrm>
            <a:off x="6691589" y="3125439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1" descr="Enter a short title here." title="Click to add title"/>
          <p:cNvSpPr>
            <a:spLocks noGrp="1"/>
          </p:cNvSpPr>
          <p:nvPr>
            <p:ph type="title" hasCustomPrompt="1"/>
          </p:nvPr>
        </p:nvSpPr>
        <p:spPr>
          <a:xfrm>
            <a:off x="6653212" y="541767"/>
            <a:ext cx="5486400" cy="24669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83F31E-EBD0-40BA-ADE1-864ABEA3FF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3212" y="3149601"/>
            <a:ext cx="5486400" cy="723900"/>
          </a:xfrm>
        </p:spPr>
        <p:txBody>
          <a:bodyPr lIns="0" rIns="0">
            <a:normAutofit/>
          </a:bodyPr>
          <a:lstStyle>
            <a:lvl1pPr marL="0" indent="0">
              <a:lnSpc>
                <a:spcPts val="2400"/>
              </a:lnSpc>
              <a:spcAft>
                <a:spcPts val="0"/>
              </a:spcAft>
              <a:buNone/>
              <a:defRPr b="1" spc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57175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514350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771525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028700" indent="0">
              <a:buNone/>
              <a:defRPr spc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C05EB4-0963-4940-8ED4-107BD7CB23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3212" y="4152900"/>
            <a:ext cx="5486400" cy="1104900"/>
          </a:xfrm>
        </p:spPr>
        <p:txBody>
          <a:bodyPr lIns="0" rIns="0" anchor="t">
            <a:normAutofit/>
          </a:bodyPr>
          <a:lstStyle>
            <a:lvl1pPr marL="0" indent="0">
              <a:lnSpc>
                <a:spcPts val="2000"/>
              </a:lnSpc>
              <a:spcAft>
                <a:spcPts val="0"/>
              </a:spcAft>
              <a:buNone/>
              <a:defRPr sz="1800" b="0" i="1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ts val="2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ts val="2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ts val="2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85A606-8DA1-4772-8425-61CB7E64D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-1" r="21082" b="-1"/>
          <a:stretch/>
        </p:blipFill>
        <p:spPr>
          <a:xfrm>
            <a:off x="-27261" y="0"/>
            <a:ext cx="6235974" cy="6858000"/>
          </a:xfrm>
          <a:prstGeom prst="rect">
            <a:avLst/>
          </a:prstGeom>
        </p:spPr>
      </p:pic>
      <p:grpSp>
        <p:nvGrpSpPr>
          <p:cNvPr id="19" name="Graphic 6">
            <a:extLst>
              <a:ext uri="{FF2B5EF4-FFF2-40B4-BE49-F238E27FC236}">
                <a16:creationId xmlns:a16="http://schemas.microsoft.com/office/drawing/2014/main" id="{FE55836B-B23B-4B3C-AB25-D6272651B9FF}"/>
              </a:ext>
            </a:extLst>
          </p:cNvPr>
          <p:cNvGrpSpPr/>
          <p:nvPr userDrawn="1"/>
        </p:nvGrpSpPr>
        <p:grpSpPr>
          <a:xfrm>
            <a:off x="6649319" y="5959226"/>
            <a:ext cx="1568375" cy="466491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CED3D8-7827-41E1-9193-4D6DDA609C8D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078A2DB-D23A-43F8-8BC7-DCF1DA2B0918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49ABE0-71D3-4FF5-A94D-1C1E610B05D5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32B7FDA-A269-4762-8F78-3F0ABC12A801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F70D12-EC9A-4F0A-9413-51F0E3548FA1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98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  <p15:guide id="2" pos="3911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Half Image Right">
    <p:bg>
      <p:bgPr>
        <a:solidFill>
          <a:srgbClr val="CC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6">
            <a:extLst>
              <a:ext uri="{FF2B5EF4-FFF2-40B4-BE49-F238E27FC236}">
                <a16:creationId xmlns:a16="http://schemas.microsoft.com/office/drawing/2014/main" id="{95C8B3D9-E8D0-408D-B527-668E608DD180}"/>
              </a:ext>
            </a:extLst>
          </p:cNvPr>
          <p:cNvGrpSpPr/>
          <p:nvPr userDrawn="1"/>
        </p:nvGrpSpPr>
        <p:grpSpPr>
          <a:xfrm>
            <a:off x="441324" y="5959226"/>
            <a:ext cx="1568375" cy="466491"/>
            <a:chOff x="4710906" y="3597973"/>
            <a:chExt cx="2760252" cy="819150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B277BB-01E9-4D19-A588-E9B7AC8B11B6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25A4C99-D4E2-4C48-AE17-F5E7AD22405B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76BF173-AD72-4E82-B0D3-12B873A0E401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4D484AE-0EA0-462B-B69B-722AD0B39C7E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6957BF-E719-44E7-A8B8-E403FC15CAC3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318A14-49B3-034F-A276-8010F8A0BEB7}"/>
              </a:ext>
            </a:extLst>
          </p:cNvPr>
          <p:cNvCxnSpPr>
            <a:cxnSpLocks/>
          </p:cNvCxnSpPr>
          <p:nvPr userDrawn="1"/>
        </p:nvCxnSpPr>
        <p:spPr>
          <a:xfrm>
            <a:off x="486732" y="3907784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E785B-EFA0-2246-ADCC-47C18D9DE906}"/>
              </a:ext>
            </a:extLst>
          </p:cNvPr>
          <p:cNvCxnSpPr>
            <a:cxnSpLocks/>
          </p:cNvCxnSpPr>
          <p:nvPr userDrawn="1"/>
        </p:nvCxnSpPr>
        <p:spPr>
          <a:xfrm>
            <a:off x="486732" y="3125439"/>
            <a:ext cx="4677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50766" y="3137018"/>
            <a:ext cx="5368310" cy="73023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None/>
              <a:defRPr lang="en-US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71450" lvl="0" indent="-1714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Click to add information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0766" y="4101307"/>
            <a:ext cx="5368310" cy="10158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buFontTx/>
              <a:buNone/>
              <a:defRPr lang="en-US" sz="1800" b="0" i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1125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dirty="0"/>
              <a:t>Click to add information</a:t>
            </a:r>
          </a:p>
        </p:txBody>
      </p:sp>
      <p:sp>
        <p:nvSpPr>
          <p:cNvPr id="16" name="Title 11" descr="Enter a short title here." title="Click to add title"/>
          <p:cNvSpPr>
            <a:spLocks noGrp="1"/>
          </p:cNvSpPr>
          <p:nvPr>
            <p:ph type="title" hasCustomPrompt="1"/>
          </p:nvPr>
        </p:nvSpPr>
        <p:spPr>
          <a:xfrm>
            <a:off x="450766" y="541767"/>
            <a:ext cx="5368310" cy="24669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algn="l" defTabSz="51435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b="1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43AECF-0D66-41E7-8AE1-08379EA05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1" r="25092" b="1"/>
          <a:stretch/>
        </p:blipFill>
        <p:spPr>
          <a:xfrm>
            <a:off x="5942012" y="-11499"/>
            <a:ext cx="6246813" cy="68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2" pos="374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phic 6">
            <a:extLst>
              <a:ext uri="{FF2B5EF4-FFF2-40B4-BE49-F238E27FC236}">
                <a16:creationId xmlns:a16="http://schemas.microsoft.com/office/drawing/2014/main" id="{9734F0E3-9D55-4715-B9B2-167F63480FE9}"/>
              </a:ext>
            </a:extLst>
          </p:cNvPr>
          <p:cNvGrpSpPr/>
          <p:nvPr userDrawn="1"/>
        </p:nvGrpSpPr>
        <p:grpSpPr>
          <a:xfrm>
            <a:off x="11044135" y="6384416"/>
            <a:ext cx="987552" cy="292608"/>
            <a:chOff x="4710906" y="3597973"/>
            <a:chExt cx="2760252" cy="819150"/>
          </a:xfrm>
          <a:solidFill>
            <a:schemeClr val="accent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8730D49-1FFF-4E73-AFAC-D16A4AB79F42}"/>
                </a:ext>
              </a:extLst>
            </p:cNvPr>
            <p:cNvSpPr/>
            <p:nvPr/>
          </p:nvSpPr>
          <p:spPr>
            <a:xfrm>
              <a:off x="5562536" y="3613309"/>
              <a:ext cx="971550" cy="781050"/>
            </a:xfrm>
            <a:custGeom>
              <a:avLst/>
              <a:gdLst>
                <a:gd name="connsiteX0" fmla="*/ 925259 w 971550"/>
                <a:gd name="connsiteY0" fmla="*/ 649700 h 781050"/>
                <a:gd name="connsiteX1" fmla="*/ 925259 w 971550"/>
                <a:gd name="connsiteY1" fmla="*/ 649700 h 781050"/>
                <a:gd name="connsiteX2" fmla="*/ 925259 w 971550"/>
                <a:gd name="connsiteY2" fmla="*/ 128683 h 781050"/>
                <a:gd name="connsiteX3" fmla="*/ 966883 w 971550"/>
                <a:gd name="connsiteY3" fmla="*/ 73819 h 781050"/>
                <a:gd name="connsiteX4" fmla="*/ 966883 w 971550"/>
                <a:gd name="connsiteY4" fmla="*/ 7144 h 781050"/>
                <a:gd name="connsiteX5" fmla="*/ 761143 w 971550"/>
                <a:gd name="connsiteY5" fmla="*/ 7144 h 781050"/>
                <a:gd name="connsiteX6" fmla="*/ 487204 w 971550"/>
                <a:gd name="connsiteY6" fmla="*/ 270320 h 781050"/>
                <a:gd name="connsiteX7" fmla="*/ 212884 w 971550"/>
                <a:gd name="connsiteY7" fmla="*/ 8192 h 781050"/>
                <a:gd name="connsiteX8" fmla="*/ 7906 w 971550"/>
                <a:gd name="connsiteY8" fmla="*/ 8192 h 781050"/>
                <a:gd name="connsiteX9" fmla="*/ 7906 w 971550"/>
                <a:gd name="connsiteY9" fmla="*/ 74867 h 781050"/>
                <a:gd name="connsiteX10" fmla="*/ 48768 w 971550"/>
                <a:gd name="connsiteY10" fmla="*/ 123539 h 781050"/>
                <a:gd name="connsiteX11" fmla="*/ 48768 w 971550"/>
                <a:gd name="connsiteY11" fmla="*/ 659987 h 781050"/>
                <a:gd name="connsiteX12" fmla="*/ 7144 w 971550"/>
                <a:gd name="connsiteY12" fmla="*/ 711708 h 781050"/>
                <a:gd name="connsiteX13" fmla="*/ 7144 w 971550"/>
                <a:gd name="connsiteY13" fmla="*/ 778383 h 781050"/>
                <a:gd name="connsiteX14" fmla="*/ 280892 w 971550"/>
                <a:gd name="connsiteY14" fmla="*/ 777907 h 781050"/>
                <a:gd name="connsiteX15" fmla="*/ 280892 w 971550"/>
                <a:gd name="connsiteY15" fmla="*/ 708660 h 781050"/>
                <a:gd name="connsiteX16" fmla="*/ 238887 w 971550"/>
                <a:gd name="connsiteY16" fmla="*/ 650272 h 781050"/>
                <a:gd name="connsiteX17" fmla="*/ 238887 w 971550"/>
                <a:gd name="connsiteY17" fmla="*/ 307372 h 781050"/>
                <a:gd name="connsiteX18" fmla="*/ 469868 w 971550"/>
                <a:gd name="connsiteY18" fmla="*/ 527495 h 781050"/>
                <a:gd name="connsiteX19" fmla="*/ 487299 w 971550"/>
                <a:gd name="connsiteY19" fmla="*/ 544544 h 781050"/>
                <a:gd name="connsiteX20" fmla="*/ 734949 w 971550"/>
                <a:gd name="connsiteY20" fmla="*/ 307372 h 781050"/>
                <a:gd name="connsiteX21" fmla="*/ 734949 w 971550"/>
                <a:gd name="connsiteY21" fmla="*/ 661797 h 781050"/>
                <a:gd name="connsiteX22" fmla="*/ 693611 w 971550"/>
                <a:gd name="connsiteY22" fmla="*/ 711708 h 781050"/>
                <a:gd name="connsiteX23" fmla="*/ 693611 w 971550"/>
                <a:gd name="connsiteY23" fmla="*/ 778383 h 781050"/>
                <a:gd name="connsiteX24" fmla="*/ 967359 w 971550"/>
                <a:gd name="connsiteY24" fmla="*/ 778383 h 781050"/>
                <a:gd name="connsiteX25" fmla="*/ 967359 w 971550"/>
                <a:gd name="connsiteY25" fmla="*/ 708279 h 781050"/>
                <a:gd name="connsiteX26" fmla="*/ 925259 w 971550"/>
                <a:gd name="connsiteY26" fmla="*/ 64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1550" h="781050">
                  <a:moveTo>
                    <a:pt x="925259" y="649700"/>
                  </a:moveTo>
                  <a:lnTo>
                    <a:pt x="925259" y="649700"/>
                  </a:lnTo>
                  <a:lnTo>
                    <a:pt x="925259" y="128683"/>
                  </a:lnTo>
                  <a:cubicBezTo>
                    <a:pt x="929545" y="79058"/>
                    <a:pt x="966883" y="73819"/>
                    <a:pt x="966883" y="73819"/>
                  </a:cubicBezTo>
                  <a:lnTo>
                    <a:pt x="966883" y="7144"/>
                  </a:lnTo>
                  <a:lnTo>
                    <a:pt x="761143" y="7144"/>
                  </a:lnTo>
                  <a:lnTo>
                    <a:pt x="487204" y="270320"/>
                  </a:lnTo>
                  <a:lnTo>
                    <a:pt x="212884" y="8192"/>
                  </a:lnTo>
                  <a:lnTo>
                    <a:pt x="7906" y="8192"/>
                  </a:lnTo>
                  <a:lnTo>
                    <a:pt x="7906" y="74867"/>
                  </a:lnTo>
                  <a:cubicBezTo>
                    <a:pt x="7906" y="74867"/>
                    <a:pt x="47720" y="86678"/>
                    <a:pt x="48768" y="123539"/>
                  </a:cubicBezTo>
                  <a:lnTo>
                    <a:pt x="48768" y="659987"/>
                  </a:lnTo>
                  <a:cubicBezTo>
                    <a:pt x="44482" y="709422"/>
                    <a:pt x="7144" y="711708"/>
                    <a:pt x="7144" y="711708"/>
                  </a:cubicBezTo>
                  <a:lnTo>
                    <a:pt x="7144" y="778383"/>
                  </a:lnTo>
                  <a:lnTo>
                    <a:pt x="280892" y="777907"/>
                  </a:lnTo>
                  <a:lnTo>
                    <a:pt x="280892" y="708660"/>
                  </a:lnTo>
                  <a:cubicBezTo>
                    <a:pt x="280892" y="708660"/>
                    <a:pt x="238982" y="705993"/>
                    <a:pt x="238887" y="650272"/>
                  </a:cubicBezTo>
                  <a:lnTo>
                    <a:pt x="238887" y="307372"/>
                  </a:lnTo>
                  <a:lnTo>
                    <a:pt x="469868" y="527495"/>
                  </a:lnTo>
                  <a:lnTo>
                    <a:pt x="487299" y="544544"/>
                  </a:lnTo>
                  <a:lnTo>
                    <a:pt x="734949" y="307372"/>
                  </a:lnTo>
                  <a:lnTo>
                    <a:pt x="734949" y="661797"/>
                  </a:lnTo>
                  <a:cubicBezTo>
                    <a:pt x="729901" y="709422"/>
                    <a:pt x="693611" y="711708"/>
                    <a:pt x="693611" y="711708"/>
                  </a:cubicBezTo>
                  <a:lnTo>
                    <a:pt x="693611" y="778383"/>
                  </a:lnTo>
                  <a:lnTo>
                    <a:pt x="967359" y="778383"/>
                  </a:lnTo>
                  <a:lnTo>
                    <a:pt x="967359" y="708279"/>
                  </a:lnTo>
                  <a:cubicBezTo>
                    <a:pt x="967359" y="708279"/>
                    <a:pt x="925259" y="705612"/>
                    <a:pt x="925259" y="64970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5B0200-6D68-44A4-B8D2-77B84060F44A}"/>
                </a:ext>
              </a:extLst>
            </p:cNvPr>
            <p:cNvSpPr/>
            <p:nvPr/>
          </p:nvSpPr>
          <p:spPr>
            <a:xfrm>
              <a:off x="6630480" y="3613404"/>
              <a:ext cx="790575" cy="790575"/>
            </a:xfrm>
            <a:custGeom>
              <a:avLst/>
              <a:gdLst>
                <a:gd name="connsiteX0" fmla="*/ 683990 w 790575"/>
                <a:gd name="connsiteY0" fmla="*/ 7239 h 790575"/>
                <a:gd name="connsiteX1" fmla="*/ 518446 w 790575"/>
                <a:gd name="connsiteY1" fmla="*/ 7239 h 790575"/>
                <a:gd name="connsiteX2" fmla="*/ 518446 w 790575"/>
                <a:gd name="connsiteY2" fmla="*/ 73914 h 790575"/>
                <a:gd name="connsiteX3" fmla="*/ 559308 w 790575"/>
                <a:gd name="connsiteY3" fmla="*/ 122587 h 790575"/>
                <a:gd name="connsiteX4" fmla="*/ 559308 w 790575"/>
                <a:gd name="connsiteY4" fmla="*/ 434531 h 790575"/>
                <a:gd name="connsiteX5" fmla="*/ 404908 w 790575"/>
                <a:gd name="connsiteY5" fmla="*/ 613505 h 790575"/>
                <a:gd name="connsiteX6" fmla="*/ 238506 w 790575"/>
                <a:gd name="connsiteY6" fmla="*/ 434531 h 790575"/>
                <a:gd name="connsiteX7" fmla="*/ 238506 w 790575"/>
                <a:gd name="connsiteY7" fmla="*/ 137827 h 790575"/>
                <a:gd name="connsiteX8" fmla="*/ 238506 w 790575"/>
                <a:gd name="connsiteY8" fmla="*/ 137827 h 790575"/>
                <a:gd name="connsiteX9" fmla="*/ 280511 w 790575"/>
                <a:gd name="connsiteY9" fmla="*/ 73247 h 790575"/>
                <a:gd name="connsiteX10" fmla="*/ 280511 w 790575"/>
                <a:gd name="connsiteY10" fmla="*/ 7144 h 790575"/>
                <a:gd name="connsiteX11" fmla="*/ 7144 w 790575"/>
                <a:gd name="connsiteY11" fmla="*/ 7144 h 790575"/>
                <a:gd name="connsiteX12" fmla="*/ 7144 w 790575"/>
                <a:gd name="connsiteY12" fmla="*/ 73819 h 790575"/>
                <a:gd name="connsiteX13" fmla="*/ 48006 w 790575"/>
                <a:gd name="connsiteY13" fmla="*/ 122587 h 790575"/>
                <a:gd name="connsiteX14" fmla="*/ 48006 w 790575"/>
                <a:gd name="connsiteY14" fmla="*/ 122587 h 790575"/>
                <a:gd name="connsiteX15" fmla="*/ 48006 w 790575"/>
                <a:gd name="connsiteY15" fmla="*/ 447008 h 790575"/>
                <a:gd name="connsiteX16" fmla="*/ 404717 w 790575"/>
                <a:gd name="connsiteY16" fmla="*/ 789908 h 790575"/>
                <a:gd name="connsiteX17" fmla="*/ 749332 w 790575"/>
                <a:gd name="connsiteY17" fmla="*/ 447008 h 790575"/>
                <a:gd name="connsiteX18" fmla="*/ 749332 w 790575"/>
                <a:gd name="connsiteY18" fmla="*/ 126206 h 790575"/>
                <a:gd name="connsiteX19" fmla="*/ 790670 w 790575"/>
                <a:gd name="connsiteY19" fmla="*/ 73438 h 790575"/>
                <a:gd name="connsiteX20" fmla="*/ 790670 w 790575"/>
                <a:gd name="connsiteY20" fmla="*/ 7334 h 790575"/>
                <a:gd name="connsiteX21" fmla="*/ 683990 w 790575"/>
                <a:gd name="connsiteY21" fmla="*/ 7334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0575" h="790575">
                  <a:moveTo>
                    <a:pt x="683990" y="7239"/>
                  </a:moveTo>
                  <a:lnTo>
                    <a:pt x="518446" y="7239"/>
                  </a:lnTo>
                  <a:lnTo>
                    <a:pt x="518446" y="73914"/>
                  </a:lnTo>
                  <a:cubicBezTo>
                    <a:pt x="518446" y="73914"/>
                    <a:pt x="558165" y="85820"/>
                    <a:pt x="559308" y="122587"/>
                  </a:cubicBezTo>
                  <a:lnTo>
                    <a:pt x="559308" y="434531"/>
                  </a:lnTo>
                  <a:cubicBezTo>
                    <a:pt x="559308" y="543306"/>
                    <a:pt x="518160" y="613505"/>
                    <a:pt x="404908" y="613505"/>
                  </a:cubicBezTo>
                  <a:cubicBezTo>
                    <a:pt x="295084" y="613505"/>
                    <a:pt x="238506" y="545497"/>
                    <a:pt x="238506" y="434531"/>
                  </a:cubicBezTo>
                  <a:lnTo>
                    <a:pt x="238506" y="137827"/>
                  </a:lnTo>
                  <a:lnTo>
                    <a:pt x="238506" y="137827"/>
                  </a:lnTo>
                  <a:cubicBezTo>
                    <a:pt x="238506" y="78010"/>
                    <a:pt x="280511" y="73247"/>
                    <a:pt x="280511" y="73247"/>
                  </a:cubicBezTo>
                  <a:lnTo>
                    <a:pt x="280511" y="7144"/>
                  </a:lnTo>
                  <a:lnTo>
                    <a:pt x="7144" y="7144"/>
                  </a:lnTo>
                  <a:lnTo>
                    <a:pt x="7144" y="73819"/>
                  </a:lnTo>
                  <a:cubicBezTo>
                    <a:pt x="7144" y="73819"/>
                    <a:pt x="46958" y="85725"/>
                    <a:pt x="48006" y="122587"/>
                  </a:cubicBezTo>
                  <a:lnTo>
                    <a:pt x="48006" y="122587"/>
                  </a:lnTo>
                  <a:lnTo>
                    <a:pt x="48006" y="447008"/>
                  </a:lnTo>
                  <a:cubicBezTo>
                    <a:pt x="48006" y="646367"/>
                    <a:pt x="174879" y="789908"/>
                    <a:pt x="404717" y="789908"/>
                  </a:cubicBezTo>
                  <a:cubicBezTo>
                    <a:pt x="637984" y="789908"/>
                    <a:pt x="749332" y="631412"/>
                    <a:pt x="749332" y="447008"/>
                  </a:cubicBezTo>
                  <a:lnTo>
                    <a:pt x="749332" y="126206"/>
                  </a:lnTo>
                  <a:cubicBezTo>
                    <a:pt x="754475" y="79153"/>
                    <a:pt x="790670" y="73438"/>
                    <a:pt x="790670" y="73438"/>
                  </a:cubicBezTo>
                  <a:lnTo>
                    <a:pt x="790670" y="7334"/>
                  </a:lnTo>
                  <a:lnTo>
                    <a:pt x="683990" y="733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BD07BF-19FB-4121-954A-536756B96C1E}"/>
                </a:ext>
              </a:extLst>
            </p:cNvPr>
            <p:cNvSpPr/>
            <p:nvPr/>
          </p:nvSpPr>
          <p:spPr>
            <a:xfrm>
              <a:off x="5356130" y="3823907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A28DB1-0098-4D6E-AC32-91D54A13A345}"/>
                </a:ext>
              </a:extLst>
            </p:cNvPr>
            <p:cNvSpPr/>
            <p:nvPr/>
          </p:nvSpPr>
          <p:spPr>
            <a:xfrm>
              <a:off x="4710906" y="3597973"/>
              <a:ext cx="752475" cy="819150"/>
            </a:xfrm>
            <a:custGeom>
              <a:avLst/>
              <a:gdLst>
                <a:gd name="connsiteX0" fmla="*/ 579215 w 752475"/>
                <a:gd name="connsiteY0" fmla="*/ 233077 h 819150"/>
                <a:gd name="connsiteX1" fmla="*/ 579215 w 752475"/>
                <a:gd name="connsiteY1" fmla="*/ 233077 h 819150"/>
                <a:gd name="connsiteX2" fmla="*/ 376047 w 752475"/>
                <a:gd name="connsiteY2" fmla="*/ 7334 h 819150"/>
                <a:gd name="connsiteX3" fmla="*/ 260033 w 752475"/>
                <a:gd name="connsiteY3" fmla="*/ 12954 h 819150"/>
                <a:gd name="connsiteX4" fmla="*/ 7144 w 752475"/>
                <a:gd name="connsiteY4" fmla="*/ 248603 h 819150"/>
                <a:gd name="connsiteX5" fmla="*/ 171926 w 752475"/>
                <a:gd name="connsiteY5" fmla="*/ 451961 h 819150"/>
                <a:gd name="connsiteX6" fmla="*/ 486251 w 752475"/>
                <a:gd name="connsiteY6" fmla="*/ 495871 h 819150"/>
                <a:gd name="connsiteX7" fmla="*/ 560356 w 752475"/>
                <a:gd name="connsiteY7" fmla="*/ 574167 h 819150"/>
                <a:gd name="connsiteX8" fmla="*/ 483489 w 752475"/>
                <a:gd name="connsiteY8" fmla="*/ 635984 h 819150"/>
                <a:gd name="connsiteX9" fmla="*/ 367951 w 752475"/>
                <a:gd name="connsiteY9" fmla="*/ 644747 h 819150"/>
                <a:gd name="connsiteX10" fmla="*/ 258794 w 752475"/>
                <a:gd name="connsiteY10" fmla="*/ 633984 h 819150"/>
                <a:gd name="connsiteX11" fmla="*/ 141732 w 752475"/>
                <a:gd name="connsiteY11" fmla="*/ 543973 h 819150"/>
                <a:gd name="connsiteX12" fmla="*/ 20669 w 752475"/>
                <a:gd name="connsiteY12" fmla="*/ 545021 h 819150"/>
                <a:gd name="connsiteX13" fmla="*/ 21622 w 752475"/>
                <a:gd name="connsiteY13" fmla="*/ 790289 h 819150"/>
                <a:gd name="connsiteX14" fmla="*/ 88297 w 752475"/>
                <a:gd name="connsiteY14" fmla="*/ 790289 h 819150"/>
                <a:gd name="connsiteX15" fmla="*/ 121444 w 752475"/>
                <a:gd name="connsiteY15" fmla="*/ 763429 h 819150"/>
                <a:gd name="connsiteX16" fmla="*/ 135922 w 752475"/>
                <a:gd name="connsiteY16" fmla="*/ 765810 h 819150"/>
                <a:gd name="connsiteX17" fmla="*/ 358235 w 752475"/>
                <a:gd name="connsiteY17" fmla="*/ 812006 h 819150"/>
                <a:gd name="connsiteX18" fmla="*/ 393097 w 752475"/>
                <a:gd name="connsiteY18" fmla="*/ 812673 h 819150"/>
                <a:gd name="connsiteX19" fmla="*/ 628936 w 752475"/>
                <a:gd name="connsiteY19" fmla="*/ 763524 h 819150"/>
                <a:gd name="connsiteX20" fmla="*/ 748475 w 752475"/>
                <a:gd name="connsiteY20" fmla="*/ 568452 h 819150"/>
                <a:gd name="connsiteX21" fmla="*/ 538925 w 752475"/>
                <a:gd name="connsiteY21" fmla="*/ 327660 h 819150"/>
                <a:gd name="connsiteX22" fmla="*/ 284607 w 752475"/>
                <a:gd name="connsiteY22" fmla="*/ 295275 h 819150"/>
                <a:gd name="connsiteX23" fmla="*/ 193167 w 752475"/>
                <a:gd name="connsiteY23" fmla="*/ 237458 h 819150"/>
                <a:gd name="connsiteX24" fmla="*/ 261652 w 752475"/>
                <a:gd name="connsiteY24" fmla="*/ 179737 h 819150"/>
                <a:gd name="connsiteX25" fmla="*/ 390239 w 752475"/>
                <a:gd name="connsiteY25" fmla="*/ 166402 h 819150"/>
                <a:gd name="connsiteX26" fmla="*/ 510540 w 752475"/>
                <a:gd name="connsiteY26" fmla="*/ 180213 h 819150"/>
                <a:gd name="connsiteX27" fmla="*/ 603028 w 752475"/>
                <a:gd name="connsiteY27" fmla="*/ 233077 h 819150"/>
                <a:gd name="connsiteX28" fmla="*/ 711137 w 752475"/>
                <a:gd name="connsiteY28" fmla="*/ 230791 h 819150"/>
                <a:gd name="connsiteX29" fmla="*/ 711137 w 752475"/>
                <a:gd name="connsiteY29" fmla="*/ 22288 h 819150"/>
                <a:gd name="connsiteX30" fmla="*/ 653987 w 752475"/>
                <a:gd name="connsiteY30" fmla="*/ 22288 h 819150"/>
                <a:gd name="connsiteX31" fmla="*/ 622935 w 752475"/>
                <a:gd name="connsiteY31" fmla="*/ 38576 h 819150"/>
                <a:gd name="connsiteX32" fmla="*/ 612267 w 752475"/>
                <a:gd name="connsiteY32" fmla="*/ 37719 h 819150"/>
                <a:gd name="connsiteX33" fmla="*/ 376428 w 752475"/>
                <a:gd name="connsiteY33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52475" h="819150">
                  <a:moveTo>
                    <a:pt x="579215" y="233077"/>
                  </a:moveTo>
                  <a:lnTo>
                    <a:pt x="579215" y="233077"/>
                  </a:lnTo>
                  <a:moveTo>
                    <a:pt x="376047" y="7334"/>
                  </a:moveTo>
                  <a:cubicBezTo>
                    <a:pt x="342233" y="7334"/>
                    <a:pt x="288988" y="9525"/>
                    <a:pt x="260033" y="12954"/>
                  </a:cubicBezTo>
                  <a:cubicBezTo>
                    <a:pt x="140208" y="27527"/>
                    <a:pt x="7144" y="98679"/>
                    <a:pt x="7144" y="248603"/>
                  </a:cubicBezTo>
                  <a:cubicBezTo>
                    <a:pt x="7144" y="355092"/>
                    <a:pt x="54769" y="423005"/>
                    <a:pt x="171926" y="451961"/>
                  </a:cubicBezTo>
                  <a:cubicBezTo>
                    <a:pt x="305276" y="484918"/>
                    <a:pt x="422624" y="484918"/>
                    <a:pt x="486251" y="495871"/>
                  </a:cubicBezTo>
                  <a:cubicBezTo>
                    <a:pt x="549878" y="506825"/>
                    <a:pt x="563118" y="541020"/>
                    <a:pt x="560356" y="574167"/>
                  </a:cubicBezTo>
                  <a:cubicBezTo>
                    <a:pt x="557594" y="607314"/>
                    <a:pt x="516636" y="628364"/>
                    <a:pt x="483489" y="635984"/>
                  </a:cubicBezTo>
                  <a:cubicBezTo>
                    <a:pt x="445264" y="641920"/>
                    <a:pt x="406633" y="644850"/>
                    <a:pt x="367951" y="644747"/>
                  </a:cubicBezTo>
                  <a:cubicBezTo>
                    <a:pt x="331290" y="644961"/>
                    <a:pt x="294707" y="641354"/>
                    <a:pt x="258794" y="633984"/>
                  </a:cubicBezTo>
                  <a:cubicBezTo>
                    <a:pt x="208449" y="622625"/>
                    <a:pt x="165642" y="589710"/>
                    <a:pt x="141732" y="543973"/>
                  </a:cubicBezTo>
                  <a:lnTo>
                    <a:pt x="20669" y="545021"/>
                  </a:lnTo>
                  <a:lnTo>
                    <a:pt x="21622" y="790289"/>
                  </a:lnTo>
                  <a:lnTo>
                    <a:pt x="88297" y="790289"/>
                  </a:lnTo>
                  <a:cubicBezTo>
                    <a:pt x="92253" y="775031"/>
                    <a:pt x="105697" y="764137"/>
                    <a:pt x="121444" y="763429"/>
                  </a:cubicBezTo>
                  <a:cubicBezTo>
                    <a:pt x="126360" y="763510"/>
                    <a:pt x="131238" y="764313"/>
                    <a:pt x="135922" y="765810"/>
                  </a:cubicBezTo>
                  <a:cubicBezTo>
                    <a:pt x="197358" y="792194"/>
                    <a:pt x="295370" y="810006"/>
                    <a:pt x="358235" y="812006"/>
                  </a:cubicBezTo>
                  <a:cubicBezTo>
                    <a:pt x="370142" y="812006"/>
                    <a:pt x="381762" y="812673"/>
                    <a:pt x="393097" y="812673"/>
                  </a:cubicBezTo>
                  <a:cubicBezTo>
                    <a:pt x="476345" y="812673"/>
                    <a:pt x="567119" y="801148"/>
                    <a:pt x="628936" y="763524"/>
                  </a:cubicBezTo>
                  <a:cubicBezTo>
                    <a:pt x="690753" y="725900"/>
                    <a:pt x="740283" y="666274"/>
                    <a:pt x="748475" y="568452"/>
                  </a:cubicBezTo>
                  <a:cubicBezTo>
                    <a:pt x="757333" y="462629"/>
                    <a:pt x="691325" y="355949"/>
                    <a:pt x="538925" y="327660"/>
                  </a:cubicBezTo>
                  <a:cubicBezTo>
                    <a:pt x="407384" y="303276"/>
                    <a:pt x="334804" y="303181"/>
                    <a:pt x="284607" y="295275"/>
                  </a:cubicBezTo>
                  <a:cubicBezTo>
                    <a:pt x="234410" y="287369"/>
                    <a:pt x="194501" y="267271"/>
                    <a:pt x="193167" y="237458"/>
                  </a:cubicBezTo>
                  <a:cubicBezTo>
                    <a:pt x="191834" y="208883"/>
                    <a:pt x="224123" y="189833"/>
                    <a:pt x="261652" y="179737"/>
                  </a:cubicBezTo>
                  <a:cubicBezTo>
                    <a:pt x="303888" y="170543"/>
                    <a:pt x="347015" y="166071"/>
                    <a:pt x="390239" y="166402"/>
                  </a:cubicBezTo>
                  <a:cubicBezTo>
                    <a:pt x="430735" y="166399"/>
                    <a:pt x="471098" y="171033"/>
                    <a:pt x="510540" y="180213"/>
                  </a:cubicBezTo>
                  <a:cubicBezTo>
                    <a:pt x="545725" y="188793"/>
                    <a:pt x="577779" y="207114"/>
                    <a:pt x="603028" y="233077"/>
                  </a:cubicBezTo>
                  <a:cubicBezTo>
                    <a:pt x="607124" y="233077"/>
                    <a:pt x="711137" y="230791"/>
                    <a:pt x="711137" y="230791"/>
                  </a:cubicBezTo>
                  <a:lnTo>
                    <a:pt x="711137" y="22288"/>
                  </a:lnTo>
                  <a:lnTo>
                    <a:pt x="653987" y="22288"/>
                  </a:lnTo>
                  <a:cubicBezTo>
                    <a:pt x="653987" y="22288"/>
                    <a:pt x="648176" y="38576"/>
                    <a:pt x="622935" y="38576"/>
                  </a:cubicBezTo>
                  <a:cubicBezTo>
                    <a:pt x="619363" y="38549"/>
                    <a:pt x="615798" y="38262"/>
                    <a:pt x="612267" y="37719"/>
                  </a:cubicBezTo>
                  <a:cubicBezTo>
                    <a:pt x="535189" y="17978"/>
                    <a:pt x="455992" y="7710"/>
                    <a:pt x="376428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B000B94-2AB2-4340-8F8F-F75658949C6E}"/>
                </a:ext>
              </a:extLst>
            </p:cNvPr>
            <p:cNvSpPr/>
            <p:nvPr/>
          </p:nvSpPr>
          <p:spPr>
            <a:xfrm>
              <a:off x="7366383" y="4288060"/>
              <a:ext cx="104775" cy="104775"/>
            </a:xfrm>
            <a:custGeom>
              <a:avLst/>
              <a:gdLst>
                <a:gd name="connsiteX0" fmla="*/ 103344 w 104775"/>
                <a:gd name="connsiteY0" fmla="*/ 54769 h 104775"/>
                <a:gd name="connsiteX1" fmla="*/ 55721 w 104775"/>
                <a:gd name="connsiteY1" fmla="*/ 103344 h 104775"/>
                <a:gd name="connsiteX2" fmla="*/ 7146 w 104775"/>
                <a:gd name="connsiteY2" fmla="*/ 55721 h 104775"/>
                <a:gd name="connsiteX3" fmla="*/ 54769 w 104775"/>
                <a:gd name="connsiteY3" fmla="*/ 7146 h 104775"/>
                <a:gd name="connsiteX4" fmla="*/ 55243 w 104775"/>
                <a:gd name="connsiteY4" fmla="*/ 7144 h 104775"/>
                <a:gd name="connsiteX5" fmla="*/ 103344 w 104775"/>
                <a:gd name="connsiteY5" fmla="*/ 54769 h 104775"/>
                <a:gd name="connsiteX6" fmla="*/ 95629 w 104775"/>
                <a:gd name="connsiteY6" fmla="*/ 54769 h 104775"/>
                <a:gd name="connsiteX7" fmla="*/ 54024 w 104775"/>
                <a:gd name="connsiteY7" fmla="*/ 15640 h 104775"/>
                <a:gd name="connsiteX8" fmla="*/ 14895 w 104775"/>
                <a:gd name="connsiteY8" fmla="*/ 57245 h 104775"/>
                <a:gd name="connsiteX9" fmla="*/ 55243 w 104775"/>
                <a:gd name="connsiteY9" fmla="*/ 96393 h 104775"/>
                <a:gd name="connsiteX10" fmla="*/ 95648 w 104775"/>
                <a:gd name="connsiteY10" fmla="*/ 56026 h 104775"/>
                <a:gd name="connsiteX11" fmla="*/ 95629 w 104775"/>
                <a:gd name="connsiteY11" fmla="*/ 54769 h 104775"/>
                <a:gd name="connsiteX12" fmla="*/ 45146 w 104775"/>
                <a:gd name="connsiteY12" fmla="*/ 83344 h 104775"/>
                <a:gd name="connsiteX13" fmla="*/ 37431 w 104775"/>
                <a:gd name="connsiteY13" fmla="*/ 83344 h 104775"/>
                <a:gd name="connsiteX14" fmla="*/ 37431 w 104775"/>
                <a:gd name="connsiteY14" fmla="*/ 26194 h 104775"/>
                <a:gd name="connsiteX15" fmla="*/ 59339 w 104775"/>
                <a:gd name="connsiteY15" fmla="*/ 26194 h 104775"/>
                <a:gd name="connsiteX16" fmla="*/ 77817 w 104775"/>
                <a:gd name="connsiteY16" fmla="*/ 42005 h 104775"/>
                <a:gd name="connsiteX17" fmla="*/ 64577 w 104775"/>
                <a:gd name="connsiteY17" fmla="*/ 58007 h 104775"/>
                <a:gd name="connsiteX18" fmla="*/ 80579 w 104775"/>
                <a:gd name="connsiteY18" fmla="*/ 83344 h 104775"/>
                <a:gd name="connsiteX19" fmla="*/ 71721 w 104775"/>
                <a:gd name="connsiteY19" fmla="*/ 83344 h 104775"/>
                <a:gd name="connsiteX20" fmla="*/ 56195 w 104775"/>
                <a:gd name="connsiteY20" fmla="*/ 58007 h 104775"/>
                <a:gd name="connsiteX21" fmla="*/ 45146 w 104775"/>
                <a:gd name="connsiteY21" fmla="*/ 58007 h 104775"/>
                <a:gd name="connsiteX22" fmla="*/ 54195 w 104775"/>
                <a:gd name="connsiteY22" fmla="*/ 51435 h 104775"/>
                <a:gd name="connsiteX23" fmla="*/ 70007 w 104775"/>
                <a:gd name="connsiteY23" fmla="*/ 41910 h 104775"/>
                <a:gd name="connsiteX24" fmla="*/ 57624 w 104775"/>
                <a:gd name="connsiteY24" fmla="*/ 32385 h 104775"/>
                <a:gd name="connsiteX25" fmla="*/ 45146 w 104775"/>
                <a:gd name="connsiteY25" fmla="*/ 32385 h 104775"/>
                <a:gd name="connsiteX26" fmla="*/ 45146 w 104775"/>
                <a:gd name="connsiteY26" fmla="*/ 5143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775" h="104775">
                  <a:moveTo>
                    <a:pt x="103344" y="54769"/>
                  </a:moveTo>
                  <a:cubicBezTo>
                    <a:pt x="103607" y="81333"/>
                    <a:pt x="82286" y="103081"/>
                    <a:pt x="55721" y="103344"/>
                  </a:cubicBezTo>
                  <a:cubicBezTo>
                    <a:pt x="29157" y="103607"/>
                    <a:pt x="7409" y="82286"/>
                    <a:pt x="7146" y="55721"/>
                  </a:cubicBezTo>
                  <a:cubicBezTo>
                    <a:pt x="6883" y="29157"/>
                    <a:pt x="28204" y="7409"/>
                    <a:pt x="54769" y="7146"/>
                  </a:cubicBezTo>
                  <a:cubicBezTo>
                    <a:pt x="54927" y="7144"/>
                    <a:pt x="55085" y="7144"/>
                    <a:pt x="55243" y="7144"/>
                  </a:cubicBezTo>
                  <a:cubicBezTo>
                    <a:pt x="81602" y="7194"/>
                    <a:pt x="103031" y="28411"/>
                    <a:pt x="103344" y="54769"/>
                  </a:cubicBezTo>
                  <a:close/>
                  <a:moveTo>
                    <a:pt x="95629" y="54769"/>
                  </a:moveTo>
                  <a:cubicBezTo>
                    <a:pt x="94945" y="32475"/>
                    <a:pt x="76318" y="14956"/>
                    <a:pt x="54024" y="15640"/>
                  </a:cubicBezTo>
                  <a:cubicBezTo>
                    <a:pt x="31730" y="16324"/>
                    <a:pt x="14211" y="34951"/>
                    <a:pt x="14895" y="57245"/>
                  </a:cubicBezTo>
                  <a:cubicBezTo>
                    <a:pt x="15564" y="79050"/>
                    <a:pt x="33428" y="96383"/>
                    <a:pt x="55243" y="96393"/>
                  </a:cubicBezTo>
                  <a:cubicBezTo>
                    <a:pt x="77547" y="96404"/>
                    <a:pt x="95638" y="78331"/>
                    <a:pt x="95648" y="56026"/>
                  </a:cubicBezTo>
                  <a:cubicBezTo>
                    <a:pt x="95648" y="55607"/>
                    <a:pt x="95642" y="55188"/>
                    <a:pt x="95629" y="54769"/>
                  </a:cubicBezTo>
                  <a:close/>
                  <a:moveTo>
                    <a:pt x="45146" y="83344"/>
                  </a:moveTo>
                  <a:lnTo>
                    <a:pt x="37431" y="83344"/>
                  </a:lnTo>
                  <a:lnTo>
                    <a:pt x="37431" y="26194"/>
                  </a:lnTo>
                  <a:lnTo>
                    <a:pt x="59339" y="26194"/>
                  </a:lnTo>
                  <a:cubicBezTo>
                    <a:pt x="72102" y="26194"/>
                    <a:pt x="77817" y="31814"/>
                    <a:pt x="77817" y="42005"/>
                  </a:cubicBezTo>
                  <a:cubicBezTo>
                    <a:pt x="78146" y="49941"/>
                    <a:pt x="72434" y="56845"/>
                    <a:pt x="64577" y="58007"/>
                  </a:cubicBezTo>
                  <a:lnTo>
                    <a:pt x="80579" y="83344"/>
                  </a:lnTo>
                  <a:lnTo>
                    <a:pt x="71721" y="83344"/>
                  </a:lnTo>
                  <a:lnTo>
                    <a:pt x="56195" y="58007"/>
                  </a:lnTo>
                  <a:lnTo>
                    <a:pt x="45146" y="58007"/>
                  </a:lnTo>
                  <a:close/>
                  <a:moveTo>
                    <a:pt x="54195" y="51435"/>
                  </a:moveTo>
                  <a:cubicBezTo>
                    <a:pt x="61625" y="51435"/>
                    <a:pt x="70007" y="51435"/>
                    <a:pt x="70007" y="41910"/>
                  </a:cubicBezTo>
                  <a:cubicBezTo>
                    <a:pt x="70007" y="33909"/>
                    <a:pt x="63625" y="32385"/>
                    <a:pt x="57624" y="32385"/>
                  </a:cubicBezTo>
                  <a:lnTo>
                    <a:pt x="45146" y="32385"/>
                  </a:lnTo>
                  <a:lnTo>
                    <a:pt x="45146" y="514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09725" y="746620"/>
            <a:ext cx="11801389" cy="5987466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A589ED4-99A7-154B-BB72-DF40B355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3" y="214307"/>
            <a:ext cx="11811000" cy="4117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84DAE3-1891-054F-8B7F-CF901DD56EFF}"/>
              </a:ext>
            </a:extLst>
          </p:cNvPr>
          <p:cNvCxnSpPr>
            <a:cxnSpLocks/>
          </p:cNvCxnSpPr>
          <p:nvPr/>
        </p:nvCxnSpPr>
        <p:spPr>
          <a:xfrm>
            <a:off x="447989" y="671267"/>
            <a:ext cx="1096994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5BEDB0A-686B-4A8A-9CDB-7CE903D17673}"/>
              </a:ext>
            </a:extLst>
          </p:cNvPr>
          <p:cNvCxnSpPr>
            <a:cxnSpLocks/>
          </p:cNvCxnSpPr>
          <p:nvPr userDrawn="1"/>
        </p:nvCxnSpPr>
        <p:spPr>
          <a:xfrm>
            <a:off x="188913" y="671267"/>
            <a:ext cx="11811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0F96196-23BE-4142-8F4A-2E8AF7100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32" y="6446520"/>
            <a:ext cx="912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3BD2672-75C2-438C-BF59-C55A35C73C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2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63" r:id="rId2"/>
    <p:sldLayoutId id="2147483860" r:id="rId3"/>
    <p:sldLayoutId id="2147483861" r:id="rId4"/>
    <p:sldLayoutId id="2147483862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8" r:id="rId12"/>
    <p:sldLayoutId id="2147483859" r:id="rId13"/>
    <p:sldLayoutId id="2147483791" r:id="rId14"/>
    <p:sldLayoutId id="2147483792" r:id="rId15"/>
    <p:sldLayoutId id="2147483794" r:id="rId16"/>
    <p:sldLayoutId id="2147483795" r:id="rId17"/>
    <p:sldLayoutId id="2147483796" r:id="rId18"/>
    <p:sldLayoutId id="2147483864" r:id="rId19"/>
    <p:sldLayoutId id="2147483833" r:id="rId20"/>
    <p:sldLayoutId id="2147483834" r:id="rId21"/>
    <p:sldLayoutId id="2147483835" r:id="rId22"/>
    <p:sldLayoutId id="2147483797" r:id="rId23"/>
    <p:sldLayoutId id="2147483798" r:id="rId24"/>
    <p:sldLayoutId id="2147483799" r:id="rId25"/>
    <p:sldLayoutId id="2147483804" r:id="rId26"/>
    <p:sldLayoutId id="2147483805" r:id="rId27"/>
    <p:sldLayoutId id="2147483812" r:id="rId28"/>
    <p:sldLayoutId id="2147483800" r:id="rId29"/>
    <p:sldLayoutId id="2147483847" r:id="rId30"/>
    <p:sldLayoutId id="2147483828" r:id="rId31"/>
    <p:sldLayoutId id="2147483821" r:id="rId32"/>
    <p:sldLayoutId id="2147483822" r:id="rId33"/>
    <p:sldLayoutId id="2147483801" r:id="rId34"/>
    <p:sldLayoutId id="2147483823" r:id="rId35"/>
    <p:sldLayoutId id="2147483824" r:id="rId36"/>
    <p:sldLayoutId id="2147483827" r:id="rId37"/>
    <p:sldLayoutId id="2147483802" r:id="rId38"/>
    <p:sldLayoutId id="2147483803" r:id="rId39"/>
    <p:sldLayoutId id="2147483815" r:id="rId40"/>
  </p:sldLayoutIdLst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200" b="0" kern="1200" cap="none" spc="28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7013" indent="-227013" algn="l" defTabSz="514350" rtl="0" eaLnBrk="1" latinLnBrk="0" hangingPunct="1">
        <a:lnSpc>
          <a:spcPct val="95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04788" algn="l" defTabSz="514350" rtl="0" eaLnBrk="1" latinLnBrk="0" hangingPunct="1">
        <a:lnSpc>
          <a:spcPct val="95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169863" algn="l" defTabSz="514350" rtl="0" eaLnBrk="1" latinLnBrk="0" hangingPunct="1">
        <a:lnSpc>
          <a:spcPct val="95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74725" indent="-203200" algn="l" defTabSz="514350" rtl="0" eaLnBrk="1" latinLnBrk="0" hangingPunct="1">
        <a:lnSpc>
          <a:spcPct val="95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96975" indent="-168275" algn="l" defTabSz="514350" rtl="0" eaLnBrk="1" latinLnBrk="0" hangingPunct="1">
        <a:lnSpc>
          <a:spcPct val="95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59" userDrawn="1">
          <p15:clr>
            <a:srgbClr val="F26B43"/>
          </p15:clr>
        </p15:guide>
        <p15:guide id="2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35BB-60FA-492A-9BE8-263E010EB4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eorgia"/>
                <a:cs typeface="Arial"/>
              </a:rPr>
              <a:t>SMU STAT-6336 Final Project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F6AAE8-1ACC-45E8-8549-97BDA5829C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Insurance data analysis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04C96-AD76-45CA-9D50-91D06C990D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cs typeface="Arial"/>
              </a:rPr>
              <a:t>December 6, 2022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28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91077"/>
          </a:xfrm>
        </p:spPr>
        <p:txBody>
          <a:bodyPr/>
          <a:lstStyle/>
          <a:p>
            <a:r>
              <a:rPr lang="en-US" dirty="0"/>
              <a:t>Four Continuous Attributes: age, </a:t>
            </a:r>
            <a:r>
              <a:rPr lang="en-US" dirty="0" err="1"/>
              <a:t>bmi</a:t>
            </a:r>
            <a:r>
              <a:rPr lang="en-US" dirty="0"/>
              <a:t>, children, charges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D9BA9-C8EE-4634-1067-74189C33E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2004646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4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91077"/>
          </a:xfrm>
        </p:spPr>
        <p:txBody>
          <a:bodyPr/>
          <a:lstStyle/>
          <a:p>
            <a:r>
              <a:rPr lang="en-US" dirty="0"/>
              <a:t>Four Continuous Attributes: age, </a:t>
            </a:r>
            <a:r>
              <a:rPr lang="en-US" dirty="0" err="1"/>
              <a:t>bmi</a:t>
            </a:r>
            <a:r>
              <a:rPr lang="en-US" dirty="0"/>
              <a:t>, children, charges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F5BD3-D453-1380-DB4B-D2D549FBB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1919235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9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91077"/>
          </a:xfrm>
        </p:spPr>
        <p:txBody>
          <a:bodyPr/>
          <a:lstStyle/>
          <a:p>
            <a:r>
              <a:rPr lang="en-US" dirty="0"/>
              <a:t>Four Continuous Attributes: age, </a:t>
            </a:r>
            <a:r>
              <a:rPr lang="en-US" dirty="0" err="1"/>
              <a:t>bmi</a:t>
            </a:r>
            <a:r>
              <a:rPr lang="en-US" dirty="0"/>
              <a:t>, children, charges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01CF2-A529-D11B-5055-60E68DA7E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1919235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6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20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Correlation between Four Continuous Attributes: age, </a:t>
            </a:r>
            <a:r>
              <a:rPr lang="en-US" dirty="0" err="1"/>
              <a:t>bmi</a:t>
            </a:r>
            <a:r>
              <a:rPr lang="en-US" dirty="0"/>
              <a:t>, children, charges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0F5B5-B279-F51A-6932-0F59A6A34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8" y="1848897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797046"/>
            <a:ext cx="8745363" cy="820739"/>
          </a:xfrm>
        </p:spPr>
        <p:txBody>
          <a:bodyPr>
            <a:normAutofit/>
          </a:bodyPr>
          <a:lstStyle/>
          <a:p>
            <a:r>
              <a:rPr lang="en-US" dirty="0"/>
              <a:t>Boxplot the relation between charges and sex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88FB0-FDDC-3FE4-1FAE-6A7022DD1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2029822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797046"/>
            <a:ext cx="8745363" cy="820739"/>
          </a:xfrm>
        </p:spPr>
        <p:txBody>
          <a:bodyPr>
            <a:normAutofit/>
          </a:bodyPr>
          <a:lstStyle/>
          <a:p>
            <a:r>
              <a:rPr lang="en-US" dirty="0"/>
              <a:t>Boxplot the relation between charges and smoker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500775-B908-BED5-BDF5-BCB7CCF09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1946154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3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797046"/>
            <a:ext cx="8745363" cy="820739"/>
          </a:xfrm>
        </p:spPr>
        <p:txBody>
          <a:bodyPr>
            <a:normAutofit/>
          </a:bodyPr>
          <a:lstStyle/>
          <a:p>
            <a:r>
              <a:rPr lang="en-US" dirty="0"/>
              <a:t>Boxplot the relation between charges and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D2D13-F2A7-EA8D-96C2-AE94FDA89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1974752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3C07-7FC6-5FC8-FB67-23EE5B40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Linear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B742-0434-36CA-C245-15F1FD958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E4C70-D8A0-38D4-2D7A-C821B951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1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41F5-916F-EB20-BD5D-94C241CB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E3378-4C61-FE43-6EA3-BE221A5CC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809E2-CD35-45D0-EFB2-3091BEB97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9AD7-840B-302F-4F8C-A3D798A1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823ED-CA28-E7FA-7081-E5C84DC6C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A9E1E-F895-4F6F-81DE-394A7ECED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AF9A049-CC6F-4294-8D9B-EF706E3B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F6E76-F65D-49AD-9B2B-EEE3257FA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DB274-E127-9248-5650-7D9236450AB3}"/>
              </a:ext>
            </a:extLst>
          </p:cNvPr>
          <p:cNvSpPr txBox="1"/>
          <p:nvPr/>
        </p:nvSpPr>
        <p:spPr>
          <a:xfrm>
            <a:off x="1718268" y="1087729"/>
            <a:ext cx="257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Hunter Schuler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02823-5D78-418E-4398-86326A3F04B6}"/>
              </a:ext>
            </a:extLst>
          </p:cNvPr>
          <p:cNvSpPr txBox="1"/>
          <p:nvPr/>
        </p:nvSpPr>
        <p:spPr>
          <a:xfrm>
            <a:off x="1916076" y="4135417"/>
            <a:ext cx="184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Leon Yuan</a:t>
            </a:r>
          </a:p>
        </p:txBody>
      </p:sp>
      <p:pic>
        <p:nvPicPr>
          <p:cNvPr id="6" name="Picture 5" descr="A picture containing person, indoor, posing&#10;&#10;Description automatically generated">
            <a:extLst>
              <a:ext uri="{FF2B5EF4-FFF2-40B4-BE49-F238E27FC236}">
                <a16:creationId xmlns:a16="http://schemas.microsoft.com/office/drawing/2014/main" id="{F2BCF900-E339-6DBD-8C9C-74F92AB6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46" y="4597082"/>
            <a:ext cx="2032000" cy="203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CD0A7-036D-36ED-8025-38D006CB8280}"/>
              </a:ext>
            </a:extLst>
          </p:cNvPr>
          <p:cNvSpPr txBox="1"/>
          <p:nvPr/>
        </p:nvSpPr>
        <p:spPr>
          <a:xfrm>
            <a:off x="4079629" y="4682533"/>
            <a:ext cx="4863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First-Year PhD in Statistical Science at SMU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MS in Data Science at Vanderbilt University</a:t>
            </a:r>
          </a:p>
        </p:txBody>
      </p:sp>
    </p:spTree>
    <p:extLst>
      <p:ext uri="{BB962C8B-B14F-4D97-AF65-F5344CB8AC3E}">
        <p14:creationId xmlns:p14="http://schemas.microsoft.com/office/powerpoint/2010/main" val="8184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A746A-2BA1-6BA3-2548-8C4CC10C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29DE6-6A31-FE3B-A4D8-9DD5BCC8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7AB05-6A55-D90D-B66F-1F080C18E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6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A449-F237-3936-706D-37F56CA8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D80F-266D-9366-4E4E-90FDBA27D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8986E-12A1-BF5A-2AC5-FD641C729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4307-71A9-622E-57CB-B0D80D76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069E4-3FE1-1F73-52C0-5A4992460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2DB51-DE71-6A62-6CF7-0CF5C130D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BAED-DB29-0E3F-01D1-C3A99C1BA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2156-B9C0-1ABF-DA3E-D04E86ADE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3BD91-73F4-0546-9610-D5B8CABA1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8ED0-543B-8FBF-EE5F-FA7C9402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90ED4-FBA0-8E9D-D48C-FE78464DA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273D8-7DAC-CAA4-EA16-AC0CF2C4B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7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3D94-F1C1-D2E5-F942-8EB710B2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EC84-F994-AF7A-E168-C33A6D1F1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C3F55-A454-94D6-469F-FE2B6C135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0897-FCA2-B5DB-741D-1075E254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BD221-F4D2-1D0F-02CC-5805DA8E7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78237F-E75E-C1AC-458D-F27A484FB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491035"/>
              </p:ext>
            </p:extLst>
          </p:nvPr>
        </p:nvGraphicFramePr>
        <p:xfrm>
          <a:off x="546169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65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1EF1-EE25-9747-E96B-C09C2A80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3C5F7-9E94-E131-61BD-E40614D06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1" y="847289"/>
            <a:ext cx="8745363" cy="1524122"/>
          </a:xfrm>
        </p:spPr>
        <p:txBody>
          <a:bodyPr/>
          <a:lstStyle/>
          <a:p>
            <a:r>
              <a:rPr lang="en-US" dirty="0"/>
              <a:t>Source: Kaggle (CC.0 1.0 License)</a:t>
            </a:r>
          </a:p>
          <a:p>
            <a:r>
              <a:rPr lang="en-US" dirty="0"/>
              <a:t>This data contains 7 columns and 1,338 rows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072A-C52B-3010-05FA-0681DABDE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8F9CD23-0DF4-62F8-E493-5744979446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045952"/>
              </p:ext>
            </p:extLst>
          </p:nvPr>
        </p:nvGraphicFramePr>
        <p:xfrm>
          <a:off x="283058" y="1882689"/>
          <a:ext cx="8237944" cy="476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35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C05C-0577-FE40-0485-20D7CE8D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B38B1-31A4-2D2D-B0B5-6C1F9840A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1" y="847288"/>
            <a:ext cx="8745363" cy="730303"/>
          </a:xfrm>
        </p:spPr>
        <p:txBody>
          <a:bodyPr/>
          <a:lstStyle/>
          <a:p>
            <a:r>
              <a:rPr lang="en-US" dirty="0"/>
              <a:t>Three Categorical Attributes: sex, smoker,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67C2C-0B41-8C73-7E87-F09A05DAC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48C34-C609-0822-C9C9-AFC19EEA4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1895912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91077"/>
          </a:xfrm>
        </p:spPr>
        <p:txBody>
          <a:bodyPr/>
          <a:lstStyle/>
          <a:p>
            <a:r>
              <a:rPr lang="en-US" dirty="0"/>
              <a:t>Three Categorical Attributes: sex, smoker, region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F600C-5BB6-1D5B-B591-CF482C0D8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1919235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91077"/>
          </a:xfrm>
        </p:spPr>
        <p:txBody>
          <a:bodyPr/>
          <a:lstStyle/>
          <a:p>
            <a:r>
              <a:rPr lang="en-US" dirty="0"/>
              <a:t>Three Categorical Attributes: sex, smoker, region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38556-49B2-1E6F-1C48-F4B80F37F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" y="1919235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9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91077"/>
          </a:xfrm>
        </p:spPr>
        <p:txBody>
          <a:bodyPr/>
          <a:lstStyle/>
          <a:p>
            <a:r>
              <a:rPr lang="en-US" dirty="0"/>
              <a:t>Four Continuous Attributes: age, </a:t>
            </a:r>
            <a:r>
              <a:rPr lang="en-US" dirty="0" err="1"/>
              <a:t>bmi</a:t>
            </a:r>
            <a:r>
              <a:rPr lang="en-US" dirty="0"/>
              <a:t>, children, charges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775F1-642A-A696-A397-4CCCC9BB5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0" y="1919235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2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4DA9-3D58-222D-323B-4CBF5411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266D-047C-8615-8CCD-0E920F4B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1028158"/>
            <a:ext cx="8745363" cy="891077"/>
          </a:xfrm>
        </p:spPr>
        <p:txBody>
          <a:bodyPr/>
          <a:lstStyle/>
          <a:p>
            <a:r>
              <a:rPr lang="en-US" dirty="0"/>
              <a:t>Four Continuous Attributes: age, </a:t>
            </a:r>
            <a:r>
              <a:rPr lang="en-US" dirty="0" err="1"/>
              <a:t>bmi</a:t>
            </a:r>
            <a:r>
              <a:rPr lang="en-US" dirty="0"/>
              <a:t>, children, charges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F321A-EB1D-7DBB-DD70-61769CA3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D2672-75C2-438C-BF59-C55A35C73CD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82C3C-9007-92C5-FE61-5F6831E1F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3" y="1919235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6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>
        <p:cut/>
      </p:transition>
    </mc:Choice>
    <mc:Fallback>
      <p:transition>
        <p:cut/>
      </p:transition>
    </mc:Fallback>
  </mc:AlternateContent>
</p:sld>
</file>

<file path=ppt/theme/theme1.xml><?xml version="1.0" encoding="utf-8"?>
<a:theme xmlns:a="http://schemas.openxmlformats.org/drawingml/2006/main" name="brand 2019">
  <a:themeElements>
    <a:clrScheme name="SMU2022">
      <a:dk1>
        <a:srgbClr val="000000"/>
      </a:dk1>
      <a:lt1>
        <a:sysClr val="window" lastClr="FFFFFF"/>
      </a:lt1>
      <a:dk2>
        <a:srgbClr val="000000"/>
      </a:dk2>
      <a:lt2>
        <a:srgbClr val="E7E6E6"/>
      </a:lt2>
      <a:accent1>
        <a:srgbClr val="354CA1"/>
      </a:accent1>
      <a:accent2>
        <a:srgbClr val="CC0035"/>
      </a:accent2>
      <a:accent3>
        <a:srgbClr val="F9C80E"/>
      </a:accent3>
      <a:accent4>
        <a:srgbClr val="FF1053"/>
      </a:accent4>
      <a:accent5>
        <a:srgbClr val="59C3C3"/>
      </a:accent5>
      <a:accent6>
        <a:srgbClr val="4C4842"/>
      </a:accent6>
      <a:hlink>
        <a:srgbClr val="798CD3"/>
      </a:hlink>
      <a:folHlink>
        <a:srgbClr val="AEABAB"/>
      </a:folHlink>
    </a:clrScheme>
    <a:fontScheme name="SMU 202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U PPT Template 2021.pptx" id="{AA697306-ED10-469B-AEE0-70580ED9E8B6}" vid="{A5B0066C-B55E-4605-A3A8-BF56786D6F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SMU Template 2021</Template>
  <TotalTime>590</TotalTime>
  <Words>260</Words>
  <Application>Microsoft Macintosh PowerPoint</Application>
  <PresentationFormat>Custom</PresentationFormat>
  <Paragraphs>81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Georgia</vt:lpstr>
      <vt:lpstr>Times New Roman</vt:lpstr>
      <vt:lpstr>brand 2019</vt:lpstr>
      <vt:lpstr>SMU STAT-6336 Final Project</vt:lpstr>
      <vt:lpstr>Team Introduction</vt:lpstr>
      <vt:lpstr>Outline</vt:lpstr>
      <vt:lpstr>Raw Data</vt:lpstr>
      <vt:lpstr>Explore Data Analysis</vt:lpstr>
      <vt:lpstr>Explore Data Analysis</vt:lpstr>
      <vt:lpstr>Explore Data Analysis</vt:lpstr>
      <vt:lpstr>Explore Data Analysis</vt:lpstr>
      <vt:lpstr>Explore Data Analysis</vt:lpstr>
      <vt:lpstr>Explore Data Analysis</vt:lpstr>
      <vt:lpstr>Explore Data Analysis</vt:lpstr>
      <vt:lpstr>Explore Data Analysis</vt:lpstr>
      <vt:lpstr>Explore Data Analysis</vt:lpstr>
      <vt:lpstr>Explore Data Analysis</vt:lpstr>
      <vt:lpstr>Explore Data Analysis</vt:lpstr>
      <vt:lpstr>Explore Data Analysis</vt:lpstr>
      <vt:lpstr>Basic Linear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Branding  PPT Update</dc:title>
  <dc:creator>O'Berg, Gary</dc:creator>
  <cp:lastModifiedBy>Yuan, Leon</cp:lastModifiedBy>
  <cp:revision>37</cp:revision>
  <cp:lastPrinted>2021-05-12T17:20:55Z</cp:lastPrinted>
  <dcterms:created xsi:type="dcterms:W3CDTF">2021-08-31T14:05:53Z</dcterms:created>
  <dcterms:modified xsi:type="dcterms:W3CDTF">2022-12-03T22:54:27Z</dcterms:modified>
</cp:coreProperties>
</file>